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60710" autoAdjust="0"/>
  </p:normalViewPr>
  <p:slideViewPr>
    <p:cSldViewPr snapToGrid="0">
      <p:cViewPr varScale="1">
        <p:scale>
          <a:sx n="52" d="100"/>
          <a:sy n="52" d="100"/>
        </p:scale>
        <p:origin x="1877"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0CFFB504-CFEE-4114-86D1-7E87C513C1F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864813F-B9C6-4DF5-AC59-0F63A8F089CF}">
      <dgm:prSet/>
      <dgm:spPr/>
      <dgm:t>
        <a:bodyPr/>
        <a:lstStyle/>
        <a:p>
          <a:r>
            <a:rPr lang="en-US"/>
            <a:t>Download</a:t>
          </a:r>
        </a:p>
      </dgm:t>
    </dgm:pt>
    <dgm:pt modelId="{C791B7B8-B5A2-40D4-BD39-402A091DC6A2}" type="parTrans" cxnId="{CF55452B-904E-4E43-977B-9F17CEABCC67}">
      <dgm:prSet/>
      <dgm:spPr/>
      <dgm:t>
        <a:bodyPr/>
        <a:lstStyle/>
        <a:p>
          <a:endParaRPr lang="en-US"/>
        </a:p>
      </dgm:t>
    </dgm:pt>
    <dgm:pt modelId="{A984B583-37DC-4C54-A103-83E9C66AD932}" type="sibTrans" cxnId="{CF55452B-904E-4E43-977B-9F17CEABCC67}">
      <dgm:prSet/>
      <dgm:spPr/>
      <dgm:t>
        <a:bodyPr/>
        <a:lstStyle/>
        <a:p>
          <a:endParaRPr lang="en-US"/>
        </a:p>
      </dgm:t>
    </dgm:pt>
    <dgm:pt modelId="{9D4B700E-A816-4B27-901B-76B41003E736}">
      <dgm:prSet/>
      <dgm:spPr/>
      <dgm:t>
        <a:bodyPr/>
        <a:lstStyle/>
        <a:p>
          <a:r>
            <a:rPr lang="en-US"/>
            <a:t>Updates</a:t>
          </a:r>
        </a:p>
      </dgm:t>
    </dgm:pt>
    <dgm:pt modelId="{73B4F16E-D3B1-4BE5-85C7-BDD5949F1971}" type="parTrans" cxnId="{E0607E0B-3BEF-4050-A043-428ECC061E96}">
      <dgm:prSet/>
      <dgm:spPr/>
      <dgm:t>
        <a:bodyPr/>
        <a:lstStyle/>
        <a:p>
          <a:endParaRPr lang="en-US"/>
        </a:p>
      </dgm:t>
    </dgm:pt>
    <dgm:pt modelId="{6F5A70D5-2EAB-48F5-B7BC-0E50705A18B4}" type="sibTrans" cxnId="{E0607E0B-3BEF-4050-A043-428ECC061E96}">
      <dgm:prSet/>
      <dgm:spPr/>
      <dgm:t>
        <a:bodyPr/>
        <a:lstStyle/>
        <a:p>
          <a:endParaRPr lang="en-US"/>
        </a:p>
      </dgm:t>
    </dgm:pt>
    <dgm:pt modelId="{A4086EB0-846A-4CF8-B97F-EEF83169739B}">
      <dgm:prSet/>
      <dgm:spPr/>
      <dgm:t>
        <a:bodyPr/>
        <a:lstStyle/>
        <a:p>
          <a:r>
            <a:rPr lang="en-US"/>
            <a:t>Forum</a:t>
          </a:r>
        </a:p>
      </dgm:t>
    </dgm:pt>
    <dgm:pt modelId="{27903BF4-7427-4F62-9DCC-C5BD1D4B11A9}" type="parTrans" cxnId="{73026BB8-D976-42A1-8EFB-13B31C9ED1CA}">
      <dgm:prSet/>
      <dgm:spPr/>
      <dgm:t>
        <a:bodyPr/>
        <a:lstStyle/>
        <a:p>
          <a:endParaRPr lang="en-US"/>
        </a:p>
      </dgm:t>
    </dgm:pt>
    <dgm:pt modelId="{264D2B40-EB44-44E5-8813-6C46EC97BEC9}" type="sibTrans" cxnId="{73026BB8-D976-42A1-8EFB-13B31C9ED1CA}">
      <dgm:prSet/>
      <dgm:spPr/>
      <dgm:t>
        <a:bodyPr/>
        <a:lstStyle/>
        <a:p>
          <a:endParaRPr lang="en-US"/>
        </a:p>
      </dgm:t>
    </dgm:pt>
    <dgm:pt modelId="{CF6CD3EA-9F19-4D26-80E7-15B0D032E24C}">
      <dgm:prSet/>
      <dgm:spPr/>
      <dgm:t>
        <a:bodyPr/>
        <a:lstStyle/>
        <a:p>
          <a:r>
            <a:rPr lang="en-US"/>
            <a:t>Users</a:t>
          </a:r>
        </a:p>
      </dgm:t>
    </dgm:pt>
    <dgm:pt modelId="{32C62A79-713E-40E9-BB4B-94AFF933B761}" type="parTrans" cxnId="{FD5D8458-234D-468C-84F2-F248B502FD82}">
      <dgm:prSet/>
      <dgm:spPr/>
      <dgm:t>
        <a:bodyPr/>
        <a:lstStyle/>
        <a:p>
          <a:endParaRPr lang="en-US"/>
        </a:p>
      </dgm:t>
    </dgm:pt>
    <dgm:pt modelId="{38265A46-453D-4019-A31F-4794DE038036}" type="sibTrans" cxnId="{FD5D8458-234D-468C-84F2-F248B502FD82}">
      <dgm:prSet/>
      <dgm:spPr/>
      <dgm:t>
        <a:bodyPr/>
        <a:lstStyle/>
        <a:p>
          <a:endParaRPr lang="en-US"/>
        </a:p>
      </dgm:t>
    </dgm:pt>
    <dgm:pt modelId="{694266BF-24A7-47FC-A41A-05615CDEC110}">
      <dgm:prSet/>
      <dgm:spPr/>
      <dgm:t>
        <a:bodyPr/>
        <a:lstStyle/>
        <a:p>
          <a:r>
            <a:rPr lang="en-US"/>
            <a:t>Moderators</a:t>
          </a:r>
        </a:p>
      </dgm:t>
    </dgm:pt>
    <dgm:pt modelId="{6822D2C8-5113-4EF6-B0E9-026C250575FC}" type="parTrans" cxnId="{388A8CE9-871E-4A14-B256-3B983264468A}">
      <dgm:prSet/>
      <dgm:spPr/>
      <dgm:t>
        <a:bodyPr/>
        <a:lstStyle/>
        <a:p>
          <a:endParaRPr lang="en-US"/>
        </a:p>
      </dgm:t>
    </dgm:pt>
    <dgm:pt modelId="{7D2DE9B9-159E-4585-91C8-6EA03DF787C3}" type="sibTrans" cxnId="{388A8CE9-871E-4A14-B256-3B983264468A}">
      <dgm:prSet/>
      <dgm:spPr/>
      <dgm:t>
        <a:bodyPr/>
        <a:lstStyle/>
        <a:p>
          <a:endParaRPr lang="en-US"/>
        </a:p>
      </dgm:t>
    </dgm:pt>
    <dgm:pt modelId="{779ADE8A-C89C-43E0-BDA1-C763C05E373C}">
      <dgm:prSet/>
      <dgm:spPr/>
      <dgm:t>
        <a:bodyPr/>
        <a:lstStyle/>
        <a:p>
          <a:r>
            <a:rPr lang="en-US"/>
            <a:t>Administrator</a:t>
          </a:r>
        </a:p>
      </dgm:t>
    </dgm:pt>
    <dgm:pt modelId="{DF648B12-245F-4862-ADCA-7784ED7A08B0}" type="parTrans" cxnId="{FB600C7A-13BE-4D10-A298-1BEA35F2BFCE}">
      <dgm:prSet/>
      <dgm:spPr/>
      <dgm:t>
        <a:bodyPr/>
        <a:lstStyle/>
        <a:p>
          <a:endParaRPr lang="en-US"/>
        </a:p>
      </dgm:t>
    </dgm:pt>
    <dgm:pt modelId="{5A370E64-5BCA-4A39-B0EF-7801F8DB2916}" type="sibTrans" cxnId="{FB600C7A-13BE-4D10-A298-1BEA35F2BFCE}">
      <dgm:prSet/>
      <dgm:spPr/>
      <dgm:t>
        <a:bodyPr/>
        <a:lstStyle/>
        <a:p>
          <a:endParaRPr lang="en-US"/>
        </a:p>
      </dgm:t>
    </dgm:pt>
    <dgm:pt modelId="{8551851D-815B-4D2C-80A9-FC93713E2E0F}">
      <dgm:prSet/>
      <dgm:spPr/>
      <dgm:t>
        <a:bodyPr/>
        <a:lstStyle/>
        <a:p>
          <a:r>
            <a:rPr lang="en-US"/>
            <a:t>Login/Register</a:t>
          </a:r>
        </a:p>
      </dgm:t>
    </dgm:pt>
    <dgm:pt modelId="{A6E5F621-3252-443D-8302-5AC59A96E8B6}" type="parTrans" cxnId="{55DE5252-877F-406C-8957-03826E230261}">
      <dgm:prSet/>
      <dgm:spPr/>
      <dgm:t>
        <a:bodyPr/>
        <a:lstStyle/>
        <a:p>
          <a:endParaRPr lang="en-US"/>
        </a:p>
      </dgm:t>
    </dgm:pt>
    <dgm:pt modelId="{0ADDE3D8-AC1F-44E2-849D-9EB41B90C1C3}" type="sibTrans" cxnId="{55DE5252-877F-406C-8957-03826E230261}">
      <dgm:prSet/>
      <dgm:spPr/>
      <dgm:t>
        <a:bodyPr/>
        <a:lstStyle/>
        <a:p>
          <a:endParaRPr lang="en-US"/>
        </a:p>
      </dgm:t>
    </dgm:pt>
    <dgm:pt modelId="{262F29A6-770A-4668-A43F-5CE92473441E}">
      <dgm:prSet/>
      <dgm:spPr/>
      <dgm:t>
        <a:bodyPr/>
        <a:lstStyle/>
        <a:p>
          <a:r>
            <a:rPr lang="en-US"/>
            <a:t>Account</a:t>
          </a:r>
        </a:p>
      </dgm:t>
    </dgm:pt>
    <dgm:pt modelId="{DDEC9B84-A756-473C-AA3B-83E24F9FC989}" type="parTrans" cxnId="{D8BD3497-BC06-4C36-93C5-772E60BC8741}">
      <dgm:prSet/>
      <dgm:spPr/>
      <dgm:t>
        <a:bodyPr/>
        <a:lstStyle/>
        <a:p>
          <a:endParaRPr lang="en-US"/>
        </a:p>
      </dgm:t>
    </dgm:pt>
    <dgm:pt modelId="{581D3565-5DBE-4B11-A69D-E2ACDA8E4D70}" type="sibTrans" cxnId="{D8BD3497-BC06-4C36-93C5-772E60BC8741}">
      <dgm:prSet/>
      <dgm:spPr/>
      <dgm:t>
        <a:bodyPr/>
        <a:lstStyle/>
        <a:p>
          <a:endParaRPr lang="en-US"/>
        </a:p>
      </dgm:t>
    </dgm:pt>
    <dgm:pt modelId="{B3E652C7-21AD-41ED-AC0F-83BBD0603EB6}">
      <dgm:prSet/>
      <dgm:spPr/>
      <dgm:t>
        <a:bodyPr/>
        <a:lstStyle/>
        <a:p>
          <a:r>
            <a:rPr lang="en-US"/>
            <a:t>Management</a:t>
          </a:r>
        </a:p>
      </dgm:t>
    </dgm:pt>
    <dgm:pt modelId="{4DC801D8-72FB-4D45-8576-E9C6C41E393A}" type="parTrans" cxnId="{8ED40FA5-D0EB-43EE-8E59-1099B572D415}">
      <dgm:prSet/>
      <dgm:spPr/>
      <dgm:t>
        <a:bodyPr/>
        <a:lstStyle/>
        <a:p>
          <a:endParaRPr lang="en-US"/>
        </a:p>
      </dgm:t>
    </dgm:pt>
    <dgm:pt modelId="{CEA9A4FF-A1A7-46B4-80AB-40370CBBB8D8}" type="sibTrans" cxnId="{8ED40FA5-D0EB-43EE-8E59-1099B572D415}">
      <dgm:prSet/>
      <dgm:spPr/>
      <dgm:t>
        <a:bodyPr/>
        <a:lstStyle/>
        <a:p>
          <a:endParaRPr lang="en-US"/>
        </a:p>
      </dgm:t>
    </dgm:pt>
    <dgm:pt modelId="{48CC5ED5-FEA4-4EC6-973C-F4853AA9DB8A}">
      <dgm:prSet/>
      <dgm:spPr/>
      <dgm:t>
        <a:bodyPr/>
        <a:lstStyle/>
        <a:p>
          <a:r>
            <a:rPr lang="en-US"/>
            <a:t>Replies</a:t>
          </a:r>
        </a:p>
      </dgm:t>
    </dgm:pt>
    <dgm:pt modelId="{2102275A-4266-4B8F-AC0F-DE9E968F18CE}" type="parTrans" cxnId="{C1B5A1F1-DB52-442A-BD14-1E0B6888DA5E}">
      <dgm:prSet/>
      <dgm:spPr/>
      <dgm:t>
        <a:bodyPr/>
        <a:lstStyle/>
        <a:p>
          <a:endParaRPr lang="en-US"/>
        </a:p>
      </dgm:t>
    </dgm:pt>
    <dgm:pt modelId="{89283CC4-5C44-4FF5-B08E-30B56572B9EC}" type="sibTrans" cxnId="{C1B5A1F1-DB52-442A-BD14-1E0B6888DA5E}">
      <dgm:prSet/>
      <dgm:spPr/>
      <dgm:t>
        <a:bodyPr/>
        <a:lstStyle/>
        <a:p>
          <a:endParaRPr lang="en-US"/>
        </a:p>
      </dgm:t>
    </dgm:pt>
    <dgm:pt modelId="{9BCFE5F6-00DC-44D8-A110-B24EC15AD021}" type="pres">
      <dgm:prSet presAssocID="{0CFFB504-CFEE-4114-86D1-7E87C513C1F6}" presName="linear" presStyleCnt="0">
        <dgm:presLayoutVars>
          <dgm:animLvl val="lvl"/>
          <dgm:resizeHandles val="exact"/>
        </dgm:presLayoutVars>
      </dgm:prSet>
      <dgm:spPr/>
    </dgm:pt>
    <dgm:pt modelId="{BCD06804-06ED-4C11-964F-CD518550F553}" type="pres">
      <dgm:prSet presAssocID="{8864813F-B9C6-4DF5-AC59-0F63A8F089CF}" presName="parentText" presStyleLbl="node1" presStyleIdx="0" presStyleCnt="2">
        <dgm:presLayoutVars>
          <dgm:chMax val="0"/>
          <dgm:bulletEnabled val="1"/>
        </dgm:presLayoutVars>
      </dgm:prSet>
      <dgm:spPr/>
    </dgm:pt>
    <dgm:pt modelId="{F16BFD82-868E-4ECB-82AB-B16B5A840D4C}" type="pres">
      <dgm:prSet presAssocID="{8864813F-B9C6-4DF5-AC59-0F63A8F089CF}" presName="childText" presStyleLbl="revTx" presStyleIdx="0" presStyleCnt="2">
        <dgm:presLayoutVars>
          <dgm:bulletEnabled val="1"/>
        </dgm:presLayoutVars>
      </dgm:prSet>
      <dgm:spPr/>
    </dgm:pt>
    <dgm:pt modelId="{345F5AE0-4959-4FD8-A09D-871874A45240}" type="pres">
      <dgm:prSet presAssocID="{A4086EB0-846A-4CF8-B97F-EEF83169739B}" presName="parentText" presStyleLbl="node1" presStyleIdx="1" presStyleCnt="2">
        <dgm:presLayoutVars>
          <dgm:chMax val="0"/>
          <dgm:bulletEnabled val="1"/>
        </dgm:presLayoutVars>
      </dgm:prSet>
      <dgm:spPr/>
    </dgm:pt>
    <dgm:pt modelId="{775ACE9F-A80B-44BB-B96E-2B1134F1C457}" type="pres">
      <dgm:prSet presAssocID="{A4086EB0-846A-4CF8-B97F-EEF83169739B}" presName="childText" presStyleLbl="revTx" presStyleIdx="1" presStyleCnt="2">
        <dgm:presLayoutVars>
          <dgm:bulletEnabled val="1"/>
        </dgm:presLayoutVars>
      </dgm:prSet>
      <dgm:spPr/>
    </dgm:pt>
  </dgm:ptLst>
  <dgm:cxnLst>
    <dgm:cxn modelId="{E0607E0B-3BEF-4050-A043-428ECC061E96}" srcId="{8864813F-B9C6-4DF5-AC59-0F63A8F089CF}" destId="{9D4B700E-A816-4B27-901B-76B41003E736}" srcOrd="0" destOrd="0" parTransId="{73B4F16E-D3B1-4BE5-85C7-BDD5949F1971}" sibTransId="{6F5A70D5-2EAB-48F5-B7BC-0E50705A18B4}"/>
    <dgm:cxn modelId="{D18BA413-EE46-4F46-BC37-4E5108860B65}" type="presOf" srcId="{9D4B700E-A816-4B27-901B-76B41003E736}" destId="{F16BFD82-868E-4ECB-82AB-B16B5A840D4C}" srcOrd="0" destOrd="0" presId="urn:microsoft.com/office/officeart/2005/8/layout/vList2"/>
    <dgm:cxn modelId="{095E2915-0CD8-4FD2-A931-1322E75DC782}" type="presOf" srcId="{48CC5ED5-FEA4-4EC6-973C-F4853AA9DB8A}" destId="{775ACE9F-A80B-44BB-B96E-2B1134F1C457}" srcOrd="0" destOrd="6" presId="urn:microsoft.com/office/officeart/2005/8/layout/vList2"/>
    <dgm:cxn modelId="{2286202A-E1AB-48E7-99C6-83D48017192E}" type="presOf" srcId="{CF6CD3EA-9F19-4D26-80E7-15B0D032E24C}" destId="{775ACE9F-A80B-44BB-B96E-2B1134F1C457}" srcOrd="0" destOrd="0" presId="urn:microsoft.com/office/officeart/2005/8/layout/vList2"/>
    <dgm:cxn modelId="{CF55452B-904E-4E43-977B-9F17CEABCC67}" srcId="{0CFFB504-CFEE-4114-86D1-7E87C513C1F6}" destId="{8864813F-B9C6-4DF5-AC59-0F63A8F089CF}" srcOrd="0" destOrd="0" parTransId="{C791B7B8-B5A2-40D4-BD39-402A091DC6A2}" sibTransId="{A984B583-37DC-4C54-A103-83E9C66AD932}"/>
    <dgm:cxn modelId="{78C06543-EDB8-423F-A3BE-BE4258E195D6}" type="presOf" srcId="{8551851D-815B-4D2C-80A9-FC93713E2E0F}" destId="{775ACE9F-A80B-44BB-B96E-2B1134F1C457}" srcOrd="0" destOrd="3" presId="urn:microsoft.com/office/officeart/2005/8/layout/vList2"/>
    <dgm:cxn modelId="{04B38346-1E73-4204-B85C-F597A4910B24}" type="presOf" srcId="{8864813F-B9C6-4DF5-AC59-0F63A8F089CF}" destId="{BCD06804-06ED-4C11-964F-CD518550F553}" srcOrd="0" destOrd="0" presId="urn:microsoft.com/office/officeart/2005/8/layout/vList2"/>
    <dgm:cxn modelId="{DBC6446F-6124-4E37-B48A-E7BBE8E1DF86}" type="presOf" srcId="{262F29A6-770A-4668-A43F-5CE92473441E}" destId="{775ACE9F-A80B-44BB-B96E-2B1134F1C457}" srcOrd="0" destOrd="4" presId="urn:microsoft.com/office/officeart/2005/8/layout/vList2"/>
    <dgm:cxn modelId="{4C13654F-91D6-4D31-92E7-7F4C690F67C2}" type="presOf" srcId="{694266BF-24A7-47FC-A41A-05615CDEC110}" destId="{775ACE9F-A80B-44BB-B96E-2B1134F1C457}" srcOrd="0" destOrd="1" presId="urn:microsoft.com/office/officeart/2005/8/layout/vList2"/>
    <dgm:cxn modelId="{D2817870-1479-4CF7-9153-934F84607AA1}" type="presOf" srcId="{0CFFB504-CFEE-4114-86D1-7E87C513C1F6}" destId="{9BCFE5F6-00DC-44D8-A110-B24EC15AD021}" srcOrd="0" destOrd="0" presId="urn:microsoft.com/office/officeart/2005/8/layout/vList2"/>
    <dgm:cxn modelId="{55DE5252-877F-406C-8957-03826E230261}" srcId="{A4086EB0-846A-4CF8-B97F-EEF83169739B}" destId="{8551851D-815B-4D2C-80A9-FC93713E2E0F}" srcOrd="3" destOrd="0" parTransId="{A6E5F621-3252-443D-8302-5AC59A96E8B6}" sibTransId="{0ADDE3D8-AC1F-44E2-849D-9EB41B90C1C3}"/>
    <dgm:cxn modelId="{EF344C58-816B-444C-B6F6-6914F00F62D3}" type="presOf" srcId="{779ADE8A-C89C-43E0-BDA1-C763C05E373C}" destId="{775ACE9F-A80B-44BB-B96E-2B1134F1C457}" srcOrd="0" destOrd="2" presId="urn:microsoft.com/office/officeart/2005/8/layout/vList2"/>
    <dgm:cxn modelId="{FD5D8458-234D-468C-84F2-F248B502FD82}" srcId="{A4086EB0-846A-4CF8-B97F-EEF83169739B}" destId="{CF6CD3EA-9F19-4D26-80E7-15B0D032E24C}" srcOrd="0" destOrd="0" parTransId="{32C62A79-713E-40E9-BB4B-94AFF933B761}" sibTransId="{38265A46-453D-4019-A31F-4794DE038036}"/>
    <dgm:cxn modelId="{FB600C7A-13BE-4D10-A298-1BEA35F2BFCE}" srcId="{A4086EB0-846A-4CF8-B97F-EEF83169739B}" destId="{779ADE8A-C89C-43E0-BDA1-C763C05E373C}" srcOrd="2" destOrd="0" parTransId="{DF648B12-245F-4862-ADCA-7784ED7A08B0}" sibTransId="{5A370E64-5BCA-4A39-B0EF-7801F8DB2916}"/>
    <dgm:cxn modelId="{D8BD3497-BC06-4C36-93C5-772E60BC8741}" srcId="{A4086EB0-846A-4CF8-B97F-EEF83169739B}" destId="{262F29A6-770A-4668-A43F-5CE92473441E}" srcOrd="4" destOrd="0" parTransId="{DDEC9B84-A756-473C-AA3B-83E24F9FC989}" sibTransId="{581D3565-5DBE-4B11-A69D-E2ACDA8E4D70}"/>
    <dgm:cxn modelId="{4CC41FA1-4528-49A5-9EC4-D28737EF1CF4}" type="presOf" srcId="{B3E652C7-21AD-41ED-AC0F-83BBD0603EB6}" destId="{775ACE9F-A80B-44BB-B96E-2B1134F1C457}" srcOrd="0" destOrd="5" presId="urn:microsoft.com/office/officeart/2005/8/layout/vList2"/>
    <dgm:cxn modelId="{8ED40FA5-D0EB-43EE-8E59-1099B572D415}" srcId="{A4086EB0-846A-4CF8-B97F-EEF83169739B}" destId="{B3E652C7-21AD-41ED-AC0F-83BBD0603EB6}" srcOrd="5" destOrd="0" parTransId="{4DC801D8-72FB-4D45-8576-E9C6C41E393A}" sibTransId="{CEA9A4FF-A1A7-46B4-80AB-40370CBBB8D8}"/>
    <dgm:cxn modelId="{73026BB8-D976-42A1-8EFB-13B31C9ED1CA}" srcId="{0CFFB504-CFEE-4114-86D1-7E87C513C1F6}" destId="{A4086EB0-846A-4CF8-B97F-EEF83169739B}" srcOrd="1" destOrd="0" parTransId="{27903BF4-7427-4F62-9DCC-C5BD1D4B11A9}" sibTransId="{264D2B40-EB44-44E5-8813-6C46EC97BEC9}"/>
    <dgm:cxn modelId="{239EA6D1-CBA9-4F79-B8DF-9AABE4D83AB4}" type="presOf" srcId="{A4086EB0-846A-4CF8-B97F-EEF83169739B}" destId="{345F5AE0-4959-4FD8-A09D-871874A45240}" srcOrd="0" destOrd="0" presId="urn:microsoft.com/office/officeart/2005/8/layout/vList2"/>
    <dgm:cxn modelId="{388A8CE9-871E-4A14-B256-3B983264468A}" srcId="{A4086EB0-846A-4CF8-B97F-EEF83169739B}" destId="{694266BF-24A7-47FC-A41A-05615CDEC110}" srcOrd="1" destOrd="0" parTransId="{6822D2C8-5113-4EF6-B0E9-026C250575FC}" sibTransId="{7D2DE9B9-159E-4585-91C8-6EA03DF787C3}"/>
    <dgm:cxn modelId="{C1B5A1F1-DB52-442A-BD14-1E0B6888DA5E}" srcId="{A4086EB0-846A-4CF8-B97F-EEF83169739B}" destId="{48CC5ED5-FEA4-4EC6-973C-F4853AA9DB8A}" srcOrd="6" destOrd="0" parTransId="{2102275A-4266-4B8F-AC0F-DE9E968F18CE}" sibTransId="{89283CC4-5C44-4FF5-B08E-30B56572B9EC}"/>
    <dgm:cxn modelId="{D4ED3486-77C2-427A-83B4-FF9242800C92}" type="presParOf" srcId="{9BCFE5F6-00DC-44D8-A110-B24EC15AD021}" destId="{BCD06804-06ED-4C11-964F-CD518550F553}" srcOrd="0" destOrd="0" presId="urn:microsoft.com/office/officeart/2005/8/layout/vList2"/>
    <dgm:cxn modelId="{879992EB-A5A3-4E9E-8A27-290BC2B04891}" type="presParOf" srcId="{9BCFE5F6-00DC-44D8-A110-B24EC15AD021}" destId="{F16BFD82-868E-4ECB-82AB-B16B5A840D4C}" srcOrd="1" destOrd="0" presId="urn:microsoft.com/office/officeart/2005/8/layout/vList2"/>
    <dgm:cxn modelId="{B8FBC35E-47E3-4D70-85BD-FD58B6A750BC}" type="presParOf" srcId="{9BCFE5F6-00DC-44D8-A110-B24EC15AD021}" destId="{345F5AE0-4959-4FD8-A09D-871874A45240}" srcOrd="2" destOrd="0" presId="urn:microsoft.com/office/officeart/2005/8/layout/vList2"/>
    <dgm:cxn modelId="{0C06DB7F-3185-4780-A6A7-6AD4F04386C2}" type="presParOf" srcId="{9BCFE5F6-00DC-44D8-A110-B24EC15AD021}" destId="{775ACE9F-A80B-44BB-B96E-2B1134F1C457}"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199754-AFE6-429B-BAAF-3C51A2860057}"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7694EA44-48A6-4B44-ADDE-8724DEA9D3C5}">
      <dgm:prSet/>
      <dgm:spPr/>
      <dgm:t>
        <a:bodyPr/>
        <a:lstStyle/>
        <a:p>
          <a:r>
            <a:rPr lang="en-US"/>
            <a:t>Five Sections:</a:t>
          </a:r>
        </a:p>
      </dgm:t>
    </dgm:pt>
    <dgm:pt modelId="{343785BD-0A56-4079-AF49-54062F180CA9}" type="parTrans" cxnId="{3C87113C-76A1-47AF-B489-31D5C2645BAD}">
      <dgm:prSet/>
      <dgm:spPr/>
      <dgm:t>
        <a:bodyPr/>
        <a:lstStyle/>
        <a:p>
          <a:endParaRPr lang="en-US"/>
        </a:p>
      </dgm:t>
    </dgm:pt>
    <dgm:pt modelId="{075951F8-A215-409A-B18F-3E0DF807673F}" type="sibTrans" cxnId="{3C87113C-76A1-47AF-B489-31D5C2645BAD}">
      <dgm:prSet/>
      <dgm:spPr/>
      <dgm:t>
        <a:bodyPr/>
        <a:lstStyle/>
        <a:p>
          <a:endParaRPr lang="en-US"/>
        </a:p>
      </dgm:t>
    </dgm:pt>
    <dgm:pt modelId="{129901FD-28BB-4C0B-8E69-7C3675A56F2D}">
      <dgm:prSet/>
      <dgm:spPr/>
      <dgm:t>
        <a:bodyPr/>
        <a:lstStyle/>
        <a:p>
          <a:r>
            <a:rPr lang="en-US"/>
            <a:t>“Download” page</a:t>
          </a:r>
        </a:p>
      </dgm:t>
    </dgm:pt>
    <dgm:pt modelId="{4CA9066E-9FE1-46AE-BCD7-121068FD4867}" type="parTrans" cxnId="{C685DBCA-FA53-41CB-9D09-355E6F2C216A}">
      <dgm:prSet/>
      <dgm:spPr/>
      <dgm:t>
        <a:bodyPr/>
        <a:lstStyle/>
        <a:p>
          <a:endParaRPr lang="en-US"/>
        </a:p>
      </dgm:t>
    </dgm:pt>
    <dgm:pt modelId="{98E20076-3108-45BB-9056-37F9AE7EE3F0}" type="sibTrans" cxnId="{C685DBCA-FA53-41CB-9D09-355E6F2C216A}">
      <dgm:prSet/>
      <dgm:spPr/>
      <dgm:t>
        <a:bodyPr/>
        <a:lstStyle/>
        <a:p>
          <a:endParaRPr lang="en-US"/>
        </a:p>
      </dgm:t>
    </dgm:pt>
    <dgm:pt modelId="{4059A1CF-0F30-4F01-959E-C6C97A76ADC4}">
      <dgm:prSet/>
      <dgm:spPr/>
      <dgm:t>
        <a:bodyPr/>
        <a:lstStyle/>
        <a:p>
          <a:r>
            <a:rPr lang="en-US"/>
            <a:t>“Login” page</a:t>
          </a:r>
        </a:p>
      </dgm:t>
    </dgm:pt>
    <dgm:pt modelId="{DBB96818-79AC-460D-A6F3-355DE29DCF34}" type="parTrans" cxnId="{6291A7B9-96A5-4A75-AE01-D0A6B77EBF2E}">
      <dgm:prSet/>
      <dgm:spPr/>
      <dgm:t>
        <a:bodyPr/>
        <a:lstStyle/>
        <a:p>
          <a:endParaRPr lang="en-US"/>
        </a:p>
      </dgm:t>
    </dgm:pt>
    <dgm:pt modelId="{550735A4-918C-4CAC-98A3-076567D64281}" type="sibTrans" cxnId="{6291A7B9-96A5-4A75-AE01-D0A6B77EBF2E}">
      <dgm:prSet/>
      <dgm:spPr/>
      <dgm:t>
        <a:bodyPr/>
        <a:lstStyle/>
        <a:p>
          <a:endParaRPr lang="en-US"/>
        </a:p>
      </dgm:t>
    </dgm:pt>
    <dgm:pt modelId="{C5817883-7835-4457-9438-BEC5E12DCA5C}">
      <dgm:prSet/>
      <dgm:spPr/>
      <dgm:t>
        <a:bodyPr/>
        <a:lstStyle/>
        <a:p>
          <a:r>
            <a:rPr lang="en-US"/>
            <a:t>“Account” page</a:t>
          </a:r>
        </a:p>
      </dgm:t>
    </dgm:pt>
    <dgm:pt modelId="{B75ED8F8-246D-47EC-AA7B-AB47663B0F76}" type="parTrans" cxnId="{C8F3658F-914B-48B2-843D-5718CF77CB4A}">
      <dgm:prSet/>
      <dgm:spPr/>
      <dgm:t>
        <a:bodyPr/>
        <a:lstStyle/>
        <a:p>
          <a:endParaRPr lang="en-US"/>
        </a:p>
      </dgm:t>
    </dgm:pt>
    <dgm:pt modelId="{5E14D308-9B4E-4C55-8AB9-19AC2C41629D}" type="sibTrans" cxnId="{C8F3658F-914B-48B2-843D-5718CF77CB4A}">
      <dgm:prSet/>
      <dgm:spPr/>
      <dgm:t>
        <a:bodyPr/>
        <a:lstStyle/>
        <a:p>
          <a:endParaRPr lang="en-US"/>
        </a:p>
      </dgm:t>
    </dgm:pt>
    <dgm:pt modelId="{11EC9658-A156-4561-ABAF-C0C80BD4F584}">
      <dgm:prSet/>
      <dgm:spPr/>
      <dgm:t>
        <a:bodyPr/>
        <a:lstStyle/>
        <a:p>
          <a:r>
            <a:rPr lang="en-US"/>
            <a:t>“Forum” and “Replies” pages</a:t>
          </a:r>
        </a:p>
      </dgm:t>
    </dgm:pt>
    <dgm:pt modelId="{36D5DAFD-F30C-4C74-A629-F0F723CF73B7}" type="parTrans" cxnId="{120D8D94-1713-4EB4-8A40-00329C2DEC7F}">
      <dgm:prSet/>
      <dgm:spPr/>
      <dgm:t>
        <a:bodyPr/>
        <a:lstStyle/>
        <a:p>
          <a:endParaRPr lang="en-US"/>
        </a:p>
      </dgm:t>
    </dgm:pt>
    <dgm:pt modelId="{6C36B674-EB23-4023-B849-14CAACE72B7C}" type="sibTrans" cxnId="{120D8D94-1713-4EB4-8A40-00329C2DEC7F}">
      <dgm:prSet/>
      <dgm:spPr/>
      <dgm:t>
        <a:bodyPr/>
        <a:lstStyle/>
        <a:p>
          <a:endParaRPr lang="en-US"/>
        </a:p>
      </dgm:t>
    </dgm:pt>
    <dgm:pt modelId="{585C8AC3-B446-4FC9-AAFA-8C9CB73F5184}">
      <dgm:prSet/>
      <dgm:spPr/>
      <dgm:t>
        <a:bodyPr/>
        <a:lstStyle/>
        <a:p>
          <a:r>
            <a:rPr lang="en-US"/>
            <a:t>“Management” and “Updates” pages</a:t>
          </a:r>
        </a:p>
      </dgm:t>
    </dgm:pt>
    <dgm:pt modelId="{CFA926BB-FE75-44C0-B9D6-5BF725490C8E}" type="parTrans" cxnId="{D12B4C07-3908-4C7F-993F-7CE0F3FFF3C0}">
      <dgm:prSet/>
      <dgm:spPr/>
      <dgm:t>
        <a:bodyPr/>
        <a:lstStyle/>
        <a:p>
          <a:endParaRPr lang="en-US"/>
        </a:p>
      </dgm:t>
    </dgm:pt>
    <dgm:pt modelId="{7237D571-2AB2-4492-83B8-33B5259CCE3A}" type="sibTrans" cxnId="{D12B4C07-3908-4C7F-993F-7CE0F3FFF3C0}">
      <dgm:prSet/>
      <dgm:spPr/>
      <dgm:t>
        <a:bodyPr/>
        <a:lstStyle/>
        <a:p>
          <a:endParaRPr lang="en-US"/>
        </a:p>
      </dgm:t>
    </dgm:pt>
    <dgm:pt modelId="{3AB397D1-E168-4829-8EE0-0DAB4FA8C306}">
      <dgm:prSet/>
      <dgm:spPr/>
      <dgm:t>
        <a:bodyPr/>
        <a:lstStyle/>
        <a:p>
          <a:r>
            <a:rPr lang="en-US"/>
            <a:t>Functionality</a:t>
          </a:r>
        </a:p>
      </dgm:t>
    </dgm:pt>
    <dgm:pt modelId="{FD30BAB9-DFAB-4AFB-AA8D-FF3214F06886}" type="parTrans" cxnId="{85E289A1-D9D7-4422-9C12-DCCACA5AC1F4}">
      <dgm:prSet/>
      <dgm:spPr/>
      <dgm:t>
        <a:bodyPr/>
        <a:lstStyle/>
        <a:p>
          <a:endParaRPr lang="en-US"/>
        </a:p>
      </dgm:t>
    </dgm:pt>
    <dgm:pt modelId="{BC0AB5CB-17FA-4C73-BA3E-18804851A408}" type="sibTrans" cxnId="{85E289A1-D9D7-4422-9C12-DCCACA5AC1F4}">
      <dgm:prSet/>
      <dgm:spPr/>
      <dgm:t>
        <a:bodyPr/>
        <a:lstStyle/>
        <a:p>
          <a:endParaRPr lang="en-US"/>
        </a:p>
      </dgm:t>
    </dgm:pt>
    <dgm:pt modelId="{F6D53BB1-2F8A-44CC-A7DD-CD78D16AB0E6}">
      <dgm:prSet/>
      <dgm:spPr/>
      <dgm:t>
        <a:bodyPr/>
        <a:lstStyle/>
        <a:p>
          <a:r>
            <a:rPr lang="en-US"/>
            <a:t>1-10 Rating</a:t>
          </a:r>
        </a:p>
      </dgm:t>
    </dgm:pt>
    <dgm:pt modelId="{A3E18D8C-FB97-4670-99EF-D4E837FEEB26}" type="parTrans" cxnId="{C397B828-DCCD-46EF-B1B2-2EBC3B4BDF9C}">
      <dgm:prSet/>
      <dgm:spPr/>
      <dgm:t>
        <a:bodyPr/>
        <a:lstStyle/>
        <a:p>
          <a:endParaRPr lang="en-US"/>
        </a:p>
      </dgm:t>
    </dgm:pt>
    <dgm:pt modelId="{9A4922E6-C187-4BBB-A294-8C7AD925E9B8}" type="sibTrans" cxnId="{C397B828-DCCD-46EF-B1B2-2EBC3B4BDF9C}">
      <dgm:prSet/>
      <dgm:spPr/>
      <dgm:t>
        <a:bodyPr/>
        <a:lstStyle/>
        <a:p>
          <a:endParaRPr lang="en-US"/>
        </a:p>
      </dgm:t>
    </dgm:pt>
    <dgm:pt modelId="{416CCDD5-41EB-4BEA-8352-19CF7E2FA7A7}">
      <dgm:prSet/>
      <dgm:spPr/>
      <dgm:t>
        <a:bodyPr/>
        <a:lstStyle/>
        <a:p>
          <a:r>
            <a:rPr lang="en-US"/>
            <a:t>Complaints</a:t>
          </a:r>
        </a:p>
      </dgm:t>
    </dgm:pt>
    <dgm:pt modelId="{E7F1B2EC-B36E-4921-B995-8526A9EA657F}" type="parTrans" cxnId="{B047539C-5952-421B-A434-CE14D6D8AC6B}">
      <dgm:prSet/>
      <dgm:spPr/>
      <dgm:t>
        <a:bodyPr/>
        <a:lstStyle/>
        <a:p>
          <a:endParaRPr lang="en-US"/>
        </a:p>
      </dgm:t>
    </dgm:pt>
    <dgm:pt modelId="{CEAE88BC-C9D4-47C6-A8C6-CC919FC6F7C7}" type="sibTrans" cxnId="{B047539C-5952-421B-A434-CE14D6D8AC6B}">
      <dgm:prSet/>
      <dgm:spPr/>
      <dgm:t>
        <a:bodyPr/>
        <a:lstStyle/>
        <a:p>
          <a:endParaRPr lang="en-US"/>
        </a:p>
      </dgm:t>
    </dgm:pt>
    <dgm:pt modelId="{8721A5E0-3247-4402-B1E4-90F0E7A8EEAC}" type="pres">
      <dgm:prSet presAssocID="{B3199754-AFE6-429B-BAAF-3C51A2860057}" presName="matrix" presStyleCnt="0">
        <dgm:presLayoutVars>
          <dgm:chMax val="1"/>
          <dgm:dir/>
          <dgm:resizeHandles val="exact"/>
        </dgm:presLayoutVars>
      </dgm:prSet>
      <dgm:spPr/>
    </dgm:pt>
    <dgm:pt modelId="{22F01B34-AF87-4C76-B42F-7445FA4A8288}" type="pres">
      <dgm:prSet presAssocID="{B3199754-AFE6-429B-BAAF-3C51A2860057}" presName="diamond" presStyleLbl="bgShp" presStyleIdx="0" presStyleCnt="1"/>
      <dgm:spPr/>
    </dgm:pt>
    <dgm:pt modelId="{3CA24316-4095-44C6-A38F-755379A60D5E}" type="pres">
      <dgm:prSet presAssocID="{B3199754-AFE6-429B-BAAF-3C51A2860057}" presName="quad1" presStyleLbl="node1" presStyleIdx="0" presStyleCnt="4">
        <dgm:presLayoutVars>
          <dgm:chMax val="0"/>
          <dgm:chPref val="0"/>
          <dgm:bulletEnabled val="1"/>
        </dgm:presLayoutVars>
      </dgm:prSet>
      <dgm:spPr/>
    </dgm:pt>
    <dgm:pt modelId="{1CA4FCAB-A0EC-4D06-9F1F-15D454317D27}" type="pres">
      <dgm:prSet presAssocID="{B3199754-AFE6-429B-BAAF-3C51A2860057}" presName="quad2" presStyleLbl="node1" presStyleIdx="1" presStyleCnt="4">
        <dgm:presLayoutVars>
          <dgm:chMax val="0"/>
          <dgm:chPref val="0"/>
          <dgm:bulletEnabled val="1"/>
        </dgm:presLayoutVars>
      </dgm:prSet>
      <dgm:spPr/>
    </dgm:pt>
    <dgm:pt modelId="{0E67AEF2-37D5-4E28-A580-8B657F8A6C87}" type="pres">
      <dgm:prSet presAssocID="{B3199754-AFE6-429B-BAAF-3C51A2860057}" presName="quad3" presStyleLbl="node1" presStyleIdx="2" presStyleCnt="4">
        <dgm:presLayoutVars>
          <dgm:chMax val="0"/>
          <dgm:chPref val="0"/>
          <dgm:bulletEnabled val="1"/>
        </dgm:presLayoutVars>
      </dgm:prSet>
      <dgm:spPr/>
    </dgm:pt>
    <dgm:pt modelId="{E9421E43-D94A-4FEF-834B-DB6531F0B30B}" type="pres">
      <dgm:prSet presAssocID="{B3199754-AFE6-429B-BAAF-3C51A2860057}" presName="quad4" presStyleLbl="node1" presStyleIdx="3" presStyleCnt="4">
        <dgm:presLayoutVars>
          <dgm:chMax val="0"/>
          <dgm:chPref val="0"/>
          <dgm:bulletEnabled val="1"/>
        </dgm:presLayoutVars>
      </dgm:prSet>
      <dgm:spPr/>
    </dgm:pt>
  </dgm:ptLst>
  <dgm:cxnLst>
    <dgm:cxn modelId="{D12B4C07-3908-4C7F-993F-7CE0F3FFF3C0}" srcId="{7694EA44-48A6-4B44-ADDE-8724DEA9D3C5}" destId="{585C8AC3-B446-4FC9-AAFA-8C9CB73F5184}" srcOrd="4" destOrd="0" parTransId="{CFA926BB-FE75-44C0-B9D6-5BF725490C8E}" sibTransId="{7237D571-2AB2-4492-83B8-33B5259CCE3A}"/>
    <dgm:cxn modelId="{C397B828-DCCD-46EF-B1B2-2EBC3B4BDF9C}" srcId="{B3199754-AFE6-429B-BAAF-3C51A2860057}" destId="{F6D53BB1-2F8A-44CC-A7DD-CD78D16AB0E6}" srcOrd="2" destOrd="0" parTransId="{A3E18D8C-FB97-4670-99EF-D4E837FEEB26}" sibTransId="{9A4922E6-C187-4BBB-A294-8C7AD925E9B8}"/>
    <dgm:cxn modelId="{D053962C-793C-45AD-B4DB-6D0AC52C6551}" type="presOf" srcId="{11EC9658-A156-4561-ABAF-C0C80BD4F584}" destId="{3CA24316-4095-44C6-A38F-755379A60D5E}" srcOrd="0" destOrd="4" presId="urn:microsoft.com/office/officeart/2005/8/layout/matrix3"/>
    <dgm:cxn modelId="{3C87113C-76A1-47AF-B489-31D5C2645BAD}" srcId="{B3199754-AFE6-429B-BAAF-3C51A2860057}" destId="{7694EA44-48A6-4B44-ADDE-8724DEA9D3C5}" srcOrd="0" destOrd="0" parTransId="{343785BD-0A56-4079-AF49-54062F180CA9}" sibTransId="{075951F8-A215-409A-B18F-3E0DF807673F}"/>
    <dgm:cxn modelId="{03225A47-B954-4B21-AFD4-AA52163F233C}" type="presOf" srcId="{F6D53BB1-2F8A-44CC-A7DD-CD78D16AB0E6}" destId="{0E67AEF2-37D5-4E28-A580-8B657F8A6C87}" srcOrd="0" destOrd="0" presId="urn:microsoft.com/office/officeart/2005/8/layout/matrix3"/>
    <dgm:cxn modelId="{E0337251-A38F-4B9D-9262-F1A0EF1B8907}" type="presOf" srcId="{4059A1CF-0F30-4F01-959E-C6C97A76ADC4}" destId="{3CA24316-4095-44C6-A38F-755379A60D5E}" srcOrd="0" destOrd="2" presId="urn:microsoft.com/office/officeart/2005/8/layout/matrix3"/>
    <dgm:cxn modelId="{C8F3658F-914B-48B2-843D-5718CF77CB4A}" srcId="{7694EA44-48A6-4B44-ADDE-8724DEA9D3C5}" destId="{C5817883-7835-4457-9438-BEC5E12DCA5C}" srcOrd="2" destOrd="0" parTransId="{B75ED8F8-246D-47EC-AA7B-AB47663B0F76}" sibTransId="{5E14D308-9B4E-4C55-8AB9-19AC2C41629D}"/>
    <dgm:cxn modelId="{120D8D94-1713-4EB4-8A40-00329C2DEC7F}" srcId="{7694EA44-48A6-4B44-ADDE-8724DEA9D3C5}" destId="{11EC9658-A156-4561-ABAF-C0C80BD4F584}" srcOrd="3" destOrd="0" parTransId="{36D5DAFD-F30C-4C74-A629-F0F723CF73B7}" sibTransId="{6C36B674-EB23-4023-B849-14CAACE72B7C}"/>
    <dgm:cxn modelId="{B047539C-5952-421B-A434-CE14D6D8AC6B}" srcId="{B3199754-AFE6-429B-BAAF-3C51A2860057}" destId="{416CCDD5-41EB-4BEA-8352-19CF7E2FA7A7}" srcOrd="3" destOrd="0" parTransId="{E7F1B2EC-B36E-4921-B995-8526A9EA657F}" sibTransId="{CEAE88BC-C9D4-47C6-A8C6-CC919FC6F7C7}"/>
    <dgm:cxn modelId="{85E289A1-D9D7-4422-9C12-DCCACA5AC1F4}" srcId="{B3199754-AFE6-429B-BAAF-3C51A2860057}" destId="{3AB397D1-E168-4829-8EE0-0DAB4FA8C306}" srcOrd="1" destOrd="0" parTransId="{FD30BAB9-DFAB-4AFB-AA8D-FF3214F06886}" sibTransId="{BC0AB5CB-17FA-4C73-BA3E-18804851A408}"/>
    <dgm:cxn modelId="{841466AD-3F03-41B9-9FF5-0C1D296F89C8}" type="presOf" srcId="{416CCDD5-41EB-4BEA-8352-19CF7E2FA7A7}" destId="{E9421E43-D94A-4FEF-834B-DB6531F0B30B}" srcOrd="0" destOrd="0" presId="urn:microsoft.com/office/officeart/2005/8/layout/matrix3"/>
    <dgm:cxn modelId="{6291A7B9-96A5-4A75-AE01-D0A6B77EBF2E}" srcId="{7694EA44-48A6-4B44-ADDE-8724DEA9D3C5}" destId="{4059A1CF-0F30-4F01-959E-C6C97A76ADC4}" srcOrd="1" destOrd="0" parTransId="{DBB96818-79AC-460D-A6F3-355DE29DCF34}" sibTransId="{550735A4-918C-4CAC-98A3-076567D64281}"/>
    <dgm:cxn modelId="{0C962BBD-F27C-4CE5-9ABE-0E3F0ED24FD9}" type="presOf" srcId="{7694EA44-48A6-4B44-ADDE-8724DEA9D3C5}" destId="{3CA24316-4095-44C6-A38F-755379A60D5E}" srcOrd="0" destOrd="0" presId="urn:microsoft.com/office/officeart/2005/8/layout/matrix3"/>
    <dgm:cxn modelId="{16B1F1C7-0C6C-4156-9F32-5DF9655720EB}" type="presOf" srcId="{B3199754-AFE6-429B-BAAF-3C51A2860057}" destId="{8721A5E0-3247-4402-B1E4-90F0E7A8EEAC}" srcOrd="0" destOrd="0" presId="urn:microsoft.com/office/officeart/2005/8/layout/matrix3"/>
    <dgm:cxn modelId="{C685DBCA-FA53-41CB-9D09-355E6F2C216A}" srcId="{7694EA44-48A6-4B44-ADDE-8724DEA9D3C5}" destId="{129901FD-28BB-4C0B-8E69-7C3675A56F2D}" srcOrd="0" destOrd="0" parTransId="{4CA9066E-9FE1-46AE-BCD7-121068FD4867}" sibTransId="{98E20076-3108-45BB-9056-37F9AE7EE3F0}"/>
    <dgm:cxn modelId="{93F3DBD5-FBB5-493A-8E8E-C2BCFF7A04F3}" type="presOf" srcId="{3AB397D1-E168-4829-8EE0-0DAB4FA8C306}" destId="{1CA4FCAB-A0EC-4D06-9F1F-15D454317D27}" srcOrd="0" destOrd="0" presId="urn:microsoft.com/office/officeart/2005/8/layout/matrix3"/>
    <dgm:cxn modelId="{700333D9-D93B-4D65-BEBB-B395035DA5EF}" type="presOf" srcId="{129901FD-28BB-4C0B-8E69-7C3675A56F2D}" destId="{3CA24316-4095-44C6-A38F-755379A60D5E}" srcOrd="0" destOrd="1" presId="urn:microsoft.com/office/officeart/2005/8/layout/matrix3"/>
    <dgm:cxn modelId="{08401DE1-0ED0-476D-AB5F-D5D55AEF621A}" type="presOf" srcId="{C5817883-7835-4457-9438-BEC5E12DCA5C}" destId="{3CA24316-4095-44C6-A38F-755379A60D5E}" srcOrd="0" destOrd="3" presId="urn:microsoft.com/office/officeart/2005/8/layout/matrix3"/>
    <dgm:cxn modelId="{CFCBBBF0-B037-4D17-A2F1-292C9788ED53}" type="presOf" srcId="{585C8AC3-B446-4FC9-AAFA-8C9CB73F5184}" destId="{3CA24316-4095-44C6-A38F-755379A60D5E}" srcOrd="0" destOrd="5" presId="urn:microsoft.com/office/officeart/2005/8/layout/matrix3"/>
    <dgm:cxn modelId="{5C34BA09-1D79-4E11-8E33-9DAC10D83840}" type="presParOf" srcId="{8721A5E0-3247-4402-B1E4-90F0E7A8EEAC}" destId="{22F01B34-AF87-4C76-B42F-7445FA4A8288}" srcOrd="0" destOrd="0" presId="urn:microsoft.com/office/officeart/2005/8/layout/matrix3"/>
    <dgm:cxn modelId="{176BEEEF-367D-46BD-BBB1-6BA4C460C935}" type="presParOf" srcId="{8721A5E0-3247-4402-B1E4-90F0E7A8EEAC}" destId="{3CA24316-4095-44C6-A38F-755379A60D5E}" srcOrd="1" destOrd="0" presId="urn:microsoft.com/office/officeart/2005/8/layout/matrix3"/>
    <dgm:cxn modelId="{FCD3C8E5-942E-4A9D-B218-8968C3756E40}" type="presParOf" srcId="{8721A5E0-3247-4402-B1E4-90F0E7A8EEAC}" destId="{1CA4FCAB-A0EC-4D06-9F1F-15D454317D27}" srcOrd="2" destOrd="0" presId="urn:microsoft.com/office/officeart/2005/8/layout/matrix3"/>
    <dgm:cxn modelId="{3E0C89F7-33D7-4666-B9C6-EEE13F05FB8E}" type="presParOf" srcId="{8721A5E0-3247-4402-B1E4-90F0E7A8EEAC}" destId="{0E67AEF2-37D5-4E28-A580-8B657F8A6C87}" srcOrd="3" destOrd="0" presId="urn:microsoft.com/office/officeart/2005/8/layout/matrix3"/>
    <dgm:cxn modelId="{A4E992A5-8006-4FF8-A5A6-77E00E3C71AB}" type="presParOf" srcId="{8721A5E0-3247-4402-B1E4-90F0E7A8EEAC}" destId="{E9421E43-D94A-4FEF-834B-DB6531F0B30B}" srcOrd="4" destOrd="0" presId="urn:microsoft.com/office/officeart/2005/8/layout/matrix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8C9AE4-A9AD-451E-B451-F172B803F2D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EFCA3CA-404F-4407-BBD6-9FF49A1DF1F8}">
      <dgm:prSet/>
      <dgm:spPr/>
      <dgm:t>
        <a:bodyPr/>
        <a:lstStyle/>
        <a:p>
          <a:pPr>
            <a:defRPr b="1"/>
          </a:pPr>
          <a:r>
            <a:rPr lang="en-US"/>
            <a:t>Average score per section</a:t>
          </a:r>
        </a:p>
      </dgm:t>
    </dgm:pt>
    <dgm:pt modelId="{A0778673-86C7-49A3-ABF2-383B6CDCC1C4}" type="parTrans" cxnId="{53463D3C-9972-44AC-9031-185DFA569140}">
      <dgm:prSet/>
      <dgm:spPr/>
      <dgm:t>
        <a:bodyPr/>
        <a:lstStyle/>
        <a:p>
          <a:endParaRPr lang="en-US"/>
        </a:p>
      </dgm:t>
    </dgm:pt>
    <dgm:pt modelId="{4415377F-9EB7-430A-B305-A9F6C8472A42}" type="sibTrans" cxnId="{53463D3C-9972-44AC-9031-185DFA569140}">
      <dgm:prSet/>
      <dgm:spPr/>
      <dgm:t>
        <a:bodyPr/>
        <a:lstStyle/>
        <a:p>
          <a:endParaRPr lang="en-US"/>
        </a:p>
      </dgm:t>
    </dgm:pt>
    <dgm:pt modelId="{7F4E5FD0-B7B1-47BD-9DF5-E0DACB3E137A}">
      <dgm:prSet/>
      <dgm:spPr/>
      <dgm:t>
        <a:bodyPr/>
        <a:lstStyle/>
        <a:p>
          <a:pPr>
            <a:defRPr b="1"/>
          </a:pPr>
          <a:r>
            <a:rPr lang="en-US"/>
            <a:t>Aggregate complaints</a:t>
          </a:r>
        </a:p>
      </dgm:t>
    </dgm:pt>
    <dgm:pt modelId="{7C34C580-3422-4673-89DE-82EED3820B46}" type="parTrans" cxnId="{A5A73AF3-9FEB-4407-B13D-CCC68A00833D}">
      <dgm:prSet/>
      <dgm:spPr/>
      <dgm:t>
        <a:bodyPr/>
        <a:lstStyle/>
        <a:p>
          <a:endParaRPr lang="en-US"/>
        </a:p>
      </dgm:t>
    </dgm:pt>
    <dgm:pt modelId="{27BD88E5-28D7-4DCD-91E9-441E80428984}" type="sibTrans" cxnId="{A5A73AF3-9FEB-4407-B13D-CCC68A00833D}">
      <dgm:prSet/>
      <dgm:spPr/>
      <dgm:t>
        <a:bodyPr/>
        <a:lstStyle/>
        <a:p>
          <a:endParaRPr lang="en-US"/>
        </a:p>
      </dgm:t>
    </dgm:pt>
    <dgm:pt modelId="{D21F31B7-4E75-4CF4-B927-48CECEA01F87}">
      <dgm:prSet/>
      <dgm:spPr/>
      <dgm:t>
        <a:bodyPr/>
        <a:lstStyle/>
        <a:p>
          <a:r>
            <a:rPr lang="en-US"/>
            <a:t>Debrief for clarity</a:t>
          </a:r>
        </a:p>
      </dgm:t>
    </dgm:pt>
    <dgm:pt modelId="{5FB7317D-9595-4D4B-9CC8-78CB6C578F07}" type="parTrans" cxnId="{E524C11A-BEBD-4A93-BDBD-210D10B734E9}">
      <dgm:prSet/>
      <dgm:spPr/>
      <dgm:t>
        <a:bodyPr/>
        <a:lstStyle/>
        <a:p>
          <a:endParaRPr lang="en-US"/>
        </a:p>
      </dgm:t>
    </dgm:pt>
    <dgm:pt modelId="{EDC6AD29-9613-434C-977D-8E3242BA749B}" type="sibTrans" cxnId="{E524C11A-BEBD-4A93-BDBD-210D10B734E9}">
      <dgm:prSet/>
      <dgm:spPr/>
      <dgm:t>
        <a:bodyPr/>
        <a:lstStyle/>
        <a:p>
          <a:endParaRPr lang="en-US"/>
        </a:p>
      </dgm:t>
    </dgm:pt>
    <dgm:pt modelId="{DCC90528-F49D-40C1-A4FF-D62DC2F89475}" type="pres">
      <dgm:prSet presAssocID="{128C9AE4-A9AD-451E-B451-F172B803F2D2}" presName="root" presStyleCnt="0">
        <dgm:presLayoutVars>
          <dgm:dir/>
          <dgm:resizeHandles val="exact"/>
        </dgm:presLayoutVars>
      </dgm:prSet>
      <dgm:spPr/>
    </dgm:pt>
    <dgm:pt modelId="{20499D57-AE5A-4B6D-AF04-5EC250F1DF70}" type="pres">
      <dgm:prSet presAssocID="{2EFCA3CA-404F-4407-BBD6-9FF49A1DF1F8}" presName="compNode" presStyleCnt="0"/>
      <dgm:spPr/>
    </dgm:pt>
    <dgm:pt modelId="{F5853FB0-E569-46B5-879C-BDDE0DB4AD7C}" type="pres">
      <dgm:prSet presAssocID="{2EFCA3CA-404F-4407-BBD6-9FF49A1DF1F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930AD93-D40D-4C55-B1E2-916342A0604D}" type="pres">
      <dgm:prSet presAssocID="{2EFCA3CA-404F-4407-BBD6-9FF49A1DF1F8}" presName="iconSpace" presStyleCnt="0"/>
      <dgm:spPr/>
    </dgm:pt>
    <dgm:pt modelId="{AFAEC1B8-BAF4-4811-BBF4-D820859DE2F4}" type="pres">
      <dgm:prSet presAssocID="{2EFCA3CA-404F-4407-BBD6-9FF49A1DF1F8}" presName="parTx" presStyleLbl="revTx" presStyleIdx="0" presStyleCnt="4">
        <dgm:presLayoutVars>
          <dgm:chMax val="0"/>
          <dgm:chPref val="0"/>
        </dgm:presLayoutVars>
      </dgm:prSet>
      <dgm:spPr/>
    </dgm:pt>
    <dgm:pt modelId="{6FF4BA2E-2E13-4A90-A8D4-5F7B3C7E639A}" type="pres">
      <dgm:prSet presAssocID="{2EFCA3CA-404F-4407-BBD6-9FF49A1DF1F8}" presName="txSpace" presStyleCnt="0"/>
      <dgm:spPr/>
    </dgm:pt>
    <dgm:pt modelId="{7FFBEDEF-DA8C-4D42-9D3A-EF3C4FA70D13}" type="pres">
      <dgm:prSet presAssocID="{2EFCA3CA-404F-4407-BBD6-9FF49A1DF1F8}" presName="desTx" presStyleLbl="revTx" presStyleIdx="1" presStyleCnt="4">
        <dgm:presLayoutVars/>
      </dgm:prSet>
      <dgm:spPr/>
    </dgm:pt>
    <dgm:pt modelId="{E51BFE37-CDD7-49CB-A8F7-D404E5700C31}" type="pres">
      <dgm:prSet presAssocID="{4415377F-9EB7-430A-B305-A9F6C8472A42}" presName="sibTrans" presStyleCnt="0"/>
      <dgm:spPr/>
    </dgm:pt>
    <dgm:pt modelId="{4738AA36-C418-414E-A622-F46A17D21193}" type="pres">
      <dgm:prSet presAssocID="{7F4E5FD0-B7B1-47BD-9DF5-E0DACB3E137A}" presName="compNode" presStyleCnt="0"/>
      <dgm:spPr/>
    </dgm:pt>
    <dgm:pt modelId="{C47DC8F4-8760-47DE-A8FA-F6C22E834190}" type="pres">
      <dgm:prSet presAssocID="{7F4E5FD0-B7B1-47BD-9DF5-E0DACB3E13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A7E11447-5DB4-48F0-9225-FCE071E3CC61}" type="pres">
      <dgm:prSet presAssocID="{7F4E5FD0-B7B1-47BD-9DF5-E0DACB3E137A}" presName="iconSpace" presStyleCnt="0"/>
      <dgm:spPr/>
    </dgm:pt>
    <dgm:pt modelId="{C9FE58FF-78AE-4905-A2D2-6E094DADACD9}" type="pres">
      <dgm:prSet presAssocID="{7F4E5FD0-B7B1-47BD-9DF5-E0DACB3E137A}" presName="parTx" presStyleLbl="revTx" presStyleIdx="2" presStyleCnt="4">
        <dgm:presLayoutVars>
          <dgm:chMax val="0"/>
          <dgm:chPref val="0"/>
        </dgm:presLayoutVars>
      </dgm:prSet>
      <dgm:spPr/>
    </dgm:pt>
    <dgm:pt modelId="{628EAC88-93C0-4CB4-A516-57AA1EAFDCF5}" type="pres">
      <dgm:prSet presAssocID="{7F4E5FD0-B7B1-47BD-9DF5-E0DACB3E137A}" presName="txSpace" presStyleCnt="0"/>
      <dgm:spPr/>
    </dgm:pt>
    <dgm:pt modelId="{8DC17943-D429-4936-8438-BF403C45F081}" type="pres">
      <dgm:prSet presAssocID="{7F4E5FD0-B7B1-47BD-9DF5-E0DACB3E137A}" presName="desTx" presStyleLbl="revTx" presStyleIdx="3" presStyleCnt="4">
        <dgm:presLayoutVars/>
      </dgm:prSet>
      <dgm:spPr/>
    </dgm:pt>
  </dgm:ptLst>
  <dgm:cxnLst>
    <dgm:cxn modelId="{E524C11A-BEBD-4A93-BDBD-210D10B734E9}" srcId="{7F4E5FD0-B7B1-47BD-9DF5-E0DACB3E137A}" destId="{D21F31B7-4E75-4CF4-B927-48CECEA01F87}" srcOrd="0" destOrd="0" parTransId="{5FB7317D-9595-4D4B-9CC8-78CB6C578F07}" sibTransId="{EDC6AD29-9613-434C-977D-8E3242BA749B}"/>
    <dgm:cxn modelId="{53463D3C-9972-44AC-9031-185DFA569140}" srcId="{128C9AE4-A9AD-451E-B451-F172B803F2D2}" destId="{2EFCA3CA-404F-4407-BBD6-9FF49A1DF1F8}" srcOrd="0" destOrd="0" parTransId="{A0778673-86C7-49A3-ABF2-383B6CDCC1C4}" sibTransId="{4415377F-9EB7-430A-B305-A9F6C8472A42}"/>
    <dgm:cxn modelId="{63260B68-ACEF-4231-93AA-B2B88E44FBCF}" type="presOf" srcId="{128C9AE4-A9AD-451E-B451-F172B803F2D2}" destId="{DCC90528-F49D-40C1-A4FF-D62DC2F89475}" srcOrd="0" destOrd="0" presId="urn:microsoft.com/office/officeart/2018/5/layout/CenteredIconLabelDescriptionList"/>
    <dgm:cxn modelId="{59588B52-4F1F-4995-8E61-1FCAE9B4EF2C}" type="presOf" srcId="{7F4E5FD0-B7B1-47BD-9DF5-E0DACB3E137A}" destId="{C9FE58FF-78AE-4905-A2D2-6E094DADACD9}" srcOrd="0" destOrd="0" presId="urn:microsoft.com/office/officeart/2018/5/layout/CenteredIconLabelDescriptionList"/>
    <dgm:cxn modelId="{5A74B4AC-27A9-40B3-AF1D-A8FF9BE5BA3F}" type="presOf" srcId="{D21F31B7-4E75-4CF4-B927-48CECEA01F87}" destId="{8DC17943-D429-4936-8438-BF403C45F081}" srcOrd="0" destOrd="0" presId="urn:microsoft.com/office/officeart/2018/5/layout/CenteredIconLabelDescriptionList"/>
    <dgm:cxn modelId="{A3C539E4-2B8B-4D19-84A0-F609B83151FC}" type="presOf" srcId="{2EFCA3CA-404F-4407-BBD6-9FF49A1DF1F8}" destId="{AFAEC1B8-BAF4-4811-BBF4-D820859DE2F4}" srcOrd="0" destOrd="0" presId="urn:microsoft.com/office/officeart/2018/5/layout/CenteredIconLabelDescriptionList"/>
    <dgm:cxn modelId="{A5A73AF3-9FEB-4407-B13D-CCC68A00833D}" srcId="{128C9AE4-A9AD-451E-B451-F172B803F2D2}" destId="{7F4E5FD0-B7B1-47BD-9DF5-E0DACB3E137A}" srcOrd="1" destOrd="0" parTransId="{7C34C580-3422-4673-89DE-82EED3820B46}" sibTransId="{27BD88E5-28D7-4DCD-91E9-441E80428984}"/>
    <dgm:cxn modelId="{98979983-AC52-435E-B505-79886353117F}" type="presParOf" srcId="{DCC90528-F49D-40C1-A4FF-D62DC2F89475}" destId="{20499D57-AE5A-4B6D-AF04-5EC250F1DF70}" srcOrd="0" destOrd="0" presId="urn:microsoft.com/office/officeart/2018/5/layout/CenteredIconLabelDescriptionList"/>
    <dgm:cxn modelId="{D25B716A-6F23-4EE6-A553-3863F9159889}" type="presParOf" srcId="{20499D57-AE5A-4B6D-AF04-5EC250F1DF70}" destId="{F5853FB0-E569-46B5-879C-BDDE0DB4AD7C}" srcOrd="0" destOrd="0" presId="urn:microsoft.com/office/officeart/2018/5/layout/CenteredIconLabelDescriptionList"/>
    <dgm:cxn modelId="{5E182D7D-7E6D-4CBB-A9EA-8D86978348C0}" type="presParOf" srcId="{20499D57-AE5A-4B6D-AF04-5EC250F1DF70}" destId="{9930AD93-D40D-4C55-B1E2-916342A0604D}" srcOrd="1" destOrd="0" presId="urn:microsoft.com/office/officeart/2018/5/layout/CenteredIconLabelDescriptionList"/>
    <dgm:cxn modelId="{2DFDFE9B-2DDE-4D6F-BB4A-E2F7756F6418}" type="presParOf" srcId="{20499D57-AE5A-4B6D-AF04-5EC250F1DF70}" destId="{AFAEC1B8-BAF4-4811-BBF4-D820859DE2F4}" srcOrd="2" destOrd="0" presId="urn:microsoft.com/office/officeart/2018/5/layout/CenteredIconLabelDescriptionList"/>
    <dgm:cxn modelId="{303154A7-963E-4700-9310-06F97B041B50}" type="presParOf" srcId="{20499D57-AE5A-4B6D-AF04-5EC250F1DF70}" destId="{6FF4BA2E-2E13-4A90-A8D4-5F7B3C7E639A}" srcOrd="3" destOrd="0" presId="urn:microsoft.com/office/officeart/2018/5/layout/CenteredIconLabelDescriptionList"/>
    <dgm:cxn modelId="{2B39B575-6CD1-409B-B6C9-1ECC2FD2DA8F}" type="presParOf" srcId="{20499D57-AE5A-4B6D-AF04-5EC250F1DF70}" destId="{7FFBEDEF-DA8C-4D42-9D3A-EF3C4FA70D13}" srcOrd="4" destOrd="0" presId="urn:microsoft.com/office/officeart/2018/5/layout/CenteredIconLabelDescriptionList"/>
    <dgm:cxn modelId="{1E15DE7D-DD7A-46DD-8C88-B17B6C381314}" type="presParOf" srcId="{DCC90528-F49D-40C1-A4FF-D62DC2F89475}" destId="{E51BFE37-CDD7-49CB-A8F7-D404E5700C31}" srcOrd="1" destOrd="0" presId="urn:microsoft.com/office/officeart/2018/5/layout/CenteredIconLabelDescriptionList"/>
    <dgm:cxn modelId="{8DE5D482-2269-4626-87CB-23094F98192D}" type="presParOf" srcId="{DCC90528-F49D-40C1-A4FF-D62DC2F89475}" destId="{4738AA36-C418-414E-A622-F46A17D21193}" srcOrd="2" destOrd="0" presId="urn:microsoft.com/office/officeart/2018/5/layout/CenteredIconLabelDescriptionList"/>
    <dgm:cxn modelId="{61B4C52F-F68E-4273-8800-E0AF18C0DFD0}" type="presParOf" srcId="{4738AA36-C418-414E-A622-F46A17D21193}" destId="{C47DC8F4-8760-47DE-A8FA-F6C22E834190}" srcOrd="0" destOrd="0" presId="urn:microsoft.com/office/officeart/2018/5/layout/CenteredIconLabelDescriptionList"/>
    <dgm:cxn modelId="{E9AA5FD3-8319-4F6D-9E26-D5EF92CC8C99}" type="presParOf" srcId="{4738AA36-C418-414E-A622-F46A17D21193}" destId="{A7E11447-5DB4-48F0-9225-FCE071E3CC61}" srcOrd="1" destOrd="0" presId="urn:microsoft.com/office/officeart/2018/5/layout/CenteredIconLabelDescriptionList"/>
    <dgm:cxn modelId="{9546B703-4BB2-47DF-8C75-C766ADC553D6}" type="presParOf" srcId="{4738AA36-C418-414E-A622-F46A17D21193}" destId="{C9FE58FF-78AE-4905-A2D2-6E094DADACD9}" srcOrd="2" destOrd="0" presId="urn:microsoft.com/office/officeart/2018/5/layout/CenteredIconLabelDescriptionList"/>
    <dgm:cxn modelId="{1EE00DE2-EEAE-493B-BB4A-16D713C0850A}" type="presParOf" srcId="{4738AA36-C418-414E-A622-F46A17D21193}" destId="{628EAC88-93C0-4CB4-A516-57AA1EAFDCF5}" srcOrd="3" destOrd="0" presId="urn:microsoft.com/office/officeart/2018/5/layout/CenteredIconLabelDescriptionList"/>
    <dgm:cxn modelId="{39C86946-9C4E-446D-AE14-3DB68DF6C8F9}" type="presParOf" srcId="{4738AA36-C418-414E-A622-F46A17D21193}" destId="{8DC17943-D429-4936-8438-BF403C45F081}"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493311-E324-458D-AC7C-0299EC2D994C}"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E9F7EDE-C7F2-4AD1-A3A8-A124579E31A2}">
      <dgm:prSet/>
      <dgm:spPr/>
      <dgm:t>
        <a:bodyPr/>
        <a:lstStyle/>
        <a:p>
          <a:r>
            <a:rPr lang="en-US"/>
            <a:t>“Download” page</a:t>
          </a:r>
        </a:p>
      </dgm:t>
    </dgm:pt>
    <dgm:pt modelId="{D1527D22-DA95-47D4-AFEB-3C0CEC60B70A}" type="parTrans" cxnId="{EC5F252D-56F4-4739-9E65-447029E781A1}">
      <dgm:prSet/>
      <dgm:spPr/>
      <dgm:t>
        <a:bodyPr/>
        <a:lstStyle/>
        <a:p>
          <a:endParaRPr lang="en-US"/>
        </a:p>
      </dgm:t>
    </dgm:pt>
    <dgm:pt modelId="{1D9A399F-E60B-4A34-802E-2915DDF26508}" type="sibTrans" cxnId="{EC5F252D-56F4-4739-9E65-447029E781A1}">
      <dgm:prSet/>
      <dgm:spPr/>
      <dgm:t>
        <a:bodyPr/>
        <a:lstStyle/>
        <a:p>
          <a:endParaRPr lang="en-US"/>
        </a:p>
      </dgm:t>
    </dgm:pt>
    <dgm:pt modelId="{378A48FB-7FD8-4391-BB1A-B9C8428E2395}">
      <dgm:prSet/>
      <dgm:spPr/>
      <dgm:t>
        <a:bodyPr/>
        <a:lstStyle/>
        <a:p>
          <a:r>
            <a:rPr lang="en-US"/>
            <a:t>“Login” page</a:t>
          </a:r>
        </a:p>
      </dgm:t>
    </dgm:pt>
    <dgm:pt modelId="{104588B1-C619-49F2-A102-8460B9AD5494}" type="parTrans" cxnId="{6328D881-6654-4D9B-9A7B-0607CF70C091}">
      <dgm:prSet/>
      <dgm:spPr/>
      <dgm:t>
        <a:bodyPr/>
        <a:lstStyle/>
        <a:p>
          <a:endParaRPr lang="en-US"/>
        </a:p>
      </dgm:t>
    </dgm:pt>
    <dgm:pt modelId="{5C5C7074-6637-4CCC-873E-C3AFAA40558D}" type="sibTrans" cxnId="{6328D881-6654-4D9B-9A7B-0607CF70C091}">
      <dgm:prSet/>
      <dgm:spPr/>
      <dgm:t>
        <a:bodyPr/>
        <a:lstStyle/>
        <a:p>
          <a:endParaRPr lang="en-US"/>
        </a:p>
      </dgm:t>
    </dgm:pt>
    <dgm:pt modelId="{D175D995-CBB2-4E4F-A883-9577EDB47EC6}">
      <dgm:prSet/>
      <dgm:spPr/>
      <dgm:t>
        <a:bodyPr/>
        <a:lstStyle/>
        <a:p>
          <a:r>
            <a:rPr lang="en-US"/>
            <a:t>“Account” page</a:t>
          </a:r>
        </a:p>
      </dgm:t>
    </dgm:pt>
    <dgm:pt modelId="{A39DD9CB-7F98-4459-91A3-A46561CAEF2E}" type="parTrans" cxnId="{78DFF6E6-6748-4541-8F31-9FB474D2F6B4}">
      <dgm:prSet/>
      <dgm:spPr/>
      <dgm:t>
        <a:bodyPr/>
        <a:lstStyle/>
        <a:p>
          <a:endParaRPr lang="en-US"/>
        </a:p>
      </dgm:t>
    </dgm:pt>
    <dgm:pt modelId="{AA8C1EB4-5F4C-4CDF-A9F4-171C23E851A4}" type="sibTrans" cxnId="{78DFF6E6-6748-4541-8F31-9FB474D2F6B4}">
      <dgm:prSet/>
      <dgm:spPr/>
      <dgm:t>
        <a:bodyPr/>
        <a:lstStyle/>
        <a:p>
          <a:endParaRPr lang="en-US"/>
        </a:p>
      </dgm:t>
    </dgm:pt>
    <dgm:pt modelId="{76502D8A-F3D6-4DF3-88DB-7881392A77B1}">
      <dgm:prSet/>
      <dgm:spPr/>
      <dgm:t>
        <a:bodyPr/>
        <a:lstStyle/>
        <a:p>
          <a:r>
            <a:rPr lang="en-US"/>
            <a:t>“Forum” and “Replies” pages</a:t>
          </a:r>
        </a:p>
      </dgm:t>
    </dgm:pt>
    <dgm:pt modelId="{7FEFB968-47C3-478E-ABAA-5BB6ABC3605B}" type="parTrans" cxnId="{E1547138-9BC9-4AE8-B2FE-67E96F0A6D92}">
      <dgm:prSet/>
      <dgm:spPr/>
      <dgm:t>
        <a:bodyPr/>
        <a:lstStyle/>
        <a:p>
          <a:endParaRPr lang="en-US"/>
        </a:p>
      </dgm:t>
    </dgm:pt>
    <dgm:pt modelId="{46E5B519-AFF7-43E8-A487-5D59BAE14ADA}" type="sibTrans" cxnId="{E1547138-9BC9-4AE8-B2FE-67E96F0A6D92}">
      <dgm:prSet/>
      <dgm:spPr/>
      <dgm:t>
        <a:bodyPr/>
        <a:lstStyle/>
        <a:p>
          <a:endParaRPr lang="en-US"/>
        </a:p>
      </dgm:t>
    </dgm:pt>
    <dgm:pt modelId="{38041D43-A293-4251-A14C-11F071923A4E}">
      <dgm:prSet/>
      <dgm:spPr/>
      <dgm:t>
        <a:bodyPr/>
        <a:lstStyle/>
        <a:p>
          <a:r>
            <a:rPr lang="en-US"/>
            <a:t>“Management” and “Updates” pages</a:t>
          </a:r>
        </a:p>
      </dgm:t>
    </dgm:pt>
    <dgm:pt modelId="{B08AD80C-4736-4601-8B48-183502D90A8B}" type="parTrans" cxnId="{C2BFAF46-7ED1-46D7-B8F6-2022B720D64E}">
      <dgm:prSet/>
      <dgm:spPr/>
      <dgm:t>
        <a:bodyPr/>
        <a:lstStyle/>
        <a:p>
          <a:endParaRPr lang="en-US"/>
        </a:p>
      </dgm:t>
    </dgm:pt>
    <dgm:pt modelId="{59EC8C28-4F76-42C8-9F3A-3DA029BC1AA5}" type="sibTrans" cxnId="{C2BFAF46-7ED1-46D7-B8F6-2022B720D64E}">
      <dgm:prSet/>
      <dgm:spPr/>
      <dgm:t>
        <a:bodyPr/>
        <a:lstStyle/>
        <a:p>
          <a:endParaRPr lang="en-US"/>
        </a:p>
      </dgm:t>
    </dgm:pt>
    <dgm:pt modelId="{CC4D8CCF-99FF-44B7-BBC4-5BD72DC2D690}" type="pres">
      <dgm:prSet presAssocID="{8B493311-E324-458D-AC7C-0299EC2D994C}" presName="root" presStyleCnt="0">
        <dgm:presLayoutVars>
          <dgm:dir/>
          <dgm:resizeHandles val="exact"/>
        </dgm:presLayoutVars>
      </dgm:prSet>
      <dgm:spPr/>
    </dgm:pt>
    <dgm:pt modelId="{89B8861F-5C04-48BD-A91C-AD2D527DFAFB}" type="pres">
      <dgm:prSet presAssocID="{8B493311-E324-458D-AC7C-0299EC2D994C}" presName="container" presStyleCnt="0">
        <dgm:presLayoutVars>
          <dgm:dir/>
          <dgm:resizeHandles val="exact"/>
        </dgm:presLayoutVars>
      </dgm:prSet>
      <dgm:spPr/>
    </dgm:pt>
    <dgm:pt modelId="{E9A13638-296E-4AE3-B88B-4E28003CCE09}" type="pres">
      <dgm:prSet presAssocID="{AE9F7EDE-C7F2-4AD1-A3A8-A124579E31A2}" presName="compNode" presStyleCnt="0"/>
      <dgm:spPr/>
    </dgm:pt>
    <dgm:pt modelId="{1BFEAF56-9EDC-45DC-B4B2-34A8B14A96A9}" type="pres">
      <dgm:prSet presAssocID="{AE9F7EDE-C7F2-4AD1-A3A8-A124579E31A2}" presName="iconBgRect" presStyleLbl="bgShp" presStyleIdx="0" presStyleCnt="5"/>
      <dgm:spPr/>
    </dgm:pt>
    <dgm:pt modelId="{186DAC81-A8FD-4A3E-9F2E-48ABEA3B42CB}" type="pres">
      <dgm:prSet presAssocID="{AE9F7EDE-C7F2-4AD1-A3A8-A124579E31A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load"/>
        </a:ext>
      </dgm:extLst>
    </dgm:pt>
    <dgm:pt modelId="{6966F761-BC60-4F38-892D-F8C1F5567E9A}" type="pres">
      <dgm:prSet presAssocID="{AE9F7EDE-C7F2-4AD1-A3A8-A124579E31A2}" presName="spaceRect" presStyleCnt="0"/>
      <dgm:spPr/>
    </dgm:pt>
    <dgm:pt modelId="{A26A9604-3B31-443E-A530-A7FE32DB5FA2}" type="pres">
      <dgm:prSet presAssocID="{AE9F7EDE-C7F2-4AD1-A3A8-A124579E31A2}" presName="textRect" presStyleLbl="revTx" presStyleIdx="0" presStyleCnt="5">
        <dgm:presLayoutVars>
          <dgm:chMax val="1"/>
          <dgm:chPref val="1"/>
        </dgm:presLayoutVars>
      </dgm:prSet>
      <dgm:spPr/>
    </dgm:pt>
    <dgm:pt modelId="{BEE116C5-043A-4192-AFB5-26F4953BC913}" type="pres">
      <dgm:prSet presAssocID="{1D9A399F-E60B-4A34-802E-2915DDF26508}" presName="sibTrans" presStyleLbl="sibTrans2D1" presStyleIdx="0" presStyleCnt="0"/>
      <dgm:spPr/>
    </dgm:pt>
    <dgm:pt modelId="{08043D54-174F-4FE5-828B-F59480B6535D}" type="pres">
      <dgm:prSet presAssocID="{378A48FB-7FD8-4391-BB1A-B9C8428E2395}" presName="compNode" presStyleCnt="0"/>
      <dgm:spPr/>
    </dgm:pt>
    <dgm:pt modelId="{5E3DAC3E-7027-4336-8D5F-6A935A5E0F15}" type="pres">
      <dgm:prSet presAssocID="{378A48FB-7FD8-4391-BB1A-B9C8428E2395}" presName="iconBgRect" presStyleLbl="bgShp" presStyleIdx="1" presStyleCnt="5"/>
      <dgm:spPr/>
    </dgm:pt>
    <dgm:pt modelId="{D7BF0F92-EC37-4C73-A075-7AB53C89D8F9}" type="pres">
      <dgm:prSet presAssocID="{378A48FB-7FD8-4391-BB1A-B9C8428E239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88A8A0AC-D3D4-4411-A6DA-40EA467335FE}" type="pres">
      <dgm:prSet presAssocID="{378A48FB-7FD8-4391-BB1A-B9C8428E2395}" presName="spaceRect" presStyleCnt="0"/>
      <dgm:spPr/>
    </dgm:pt>
    <dgm:pt modelId="{0F186D0B-26F5-413A-98D3-E4D8EDA6EC8D}" type="pres">
      <dgm:prSet presAssocID="{378A48FB-7FD8-4391-BB1A-B9C8428E2395}" presName="textRect" presStyleLbl="revTx" presStyleIdx="1" presStyleCnt="5">
        <dgm:presLayoutVars>
          <dgm:chMax val="1"/>
          <dgm:chPref val="1"/>
        </dgm:presLayoutVars>
      </dgm:prSet>
      <dgm:spPr/>
    </dgm:pt>
    <dgm:pt modelId="{6E938108-39FD-48FF-B9BB-D081435E953D}" type="pres">
      <dgm:prSet presAssocID="{5C5C7074-6637-4CCC-873E-C3AFAA40558D}" presName="sibTrans" presStyleLbl="sibTrans2D1" presStyleIdx="0" presStyleCnt="0"/>
      <dgm:spPr/>
    </dgm:pt>
    <dgm:pt modelId="{7F6019A2-BC63-44E6-9850-F9B02239D07F}" type="pres">
      <dgm:prSet presAssocID="{D175D995-CBB2-4E4F-A883-9577EDB47EC6}" presName="compNode" presStyleCnt="0"/>
      <dgm:spPr/>
    </dgm:pt>
    <dgm:pt modelId="{94A79EE5-E659-4375-BCDB-4BA9BDC8A841}" type="pres">
      <dgm:prSet presAssocID="{D175D995-CBB2-4E4F-A883-9577EDB47EC6}" presName="iconBgRect" presStyleLbl="bgShp" presStyleIdx="2" presStyleCnt="5"/>
      <dgm:spPr/>
    </dgm:pt>
    <dgm:pt modelId="{58B7B912-3183-4A3B-8169-3D361829C12B}" type="pres">
      <dgm:prSet presAssocID="{D175D995-CBB2-4E4F-A883-9577EDB47EC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per"/>
        </a:ext>
      </dgm:extLst>
    </dgm:pt>
    <dgm:pt modelId="{32A32177-2507-4E3E-901F-2464E78F5EE4}" type="pres">
      <dgm:prSet presAssocID="{D175D995-CBB2-4E4F-A883-9577EDB47EC6}" presName="spaceRect" presStyleCnt="0"/>
      <dgm:spPr/>
    </dgm:pt>
    <dgm:pt modelId="{69F15545-61BE-4831-B866-75BA56EC8526}" type="pres">
      <dgm:prSet presAssocID="{D175D995-CBB2-4E4F-A883-9577EDB47EC6}" presName="textRect" presStyleLbl="revTx" presStyleIdx="2" presStyleCnt="5">
        <dgm:presLayoutVars>
          <dgm:chMax val="1"/>
          <dgm:chPref val="1"/>
        </dgm:presLayoutVars>
      </dgm:prSet>
      <dgm:spPr/>
    </dgm:pt>
    <dgm:pt modelId="{99CB10E2-7B73-4A72-9550-42AB8F6C7496}" type="pres">
      <dgm:prSet presAssocID="{AA8C1EB4-5F4C-4CDF-A9F4-171C23E851A4}" presName="sibTrans" presStyleLbl="sibTrans2D1" presStyleIdx="0" presStyleCnt="0"/>
      <dgm:spPr/>
    </dgm:pt>
    <dgm:pt modelId="{A0C699D3-960D-4668-BA67-35300A5903BC}" type="pres">
      <dgm:prSet presAssocID="{76502D8A-F3D6-4DF3-88DB-7881392A77B1}" presName="compNode" presStyleCnt="0"/>
      <dgm:spPr/>
    </dgm:pt>
    <dgm:pt modelId="{ED49A3C0-7360-4701-A546-06804749ED75}" type="pres">
      <dgm:prSet presAssocID="{76502D8A-F3D6-4DF3-88DB-7881392A77B1}" presName="iconBgRect" presStyleLbl="bgShp" presStyleIdx="3" presStyleCnt="5"/>
      <dgm:spPr/>
    </dgm:pt>
    <dgm:pt modelId="{951D13E7-7E35-41B1-8DF7-C292053CC9D7}" type="pres">
      <dgm:prSet presAssocID="{76502D8A-F3D6-4DF3-88DB-7881392A77B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8C163BEE-5EA5-4C6F-B1AA-64A2761145D5}" type="pres">
      <dgm:prSet presAssocID="{76502D8A-F3D6-4DF3-88DB-7881392A77B1}" presName="spaceRect" presStyleCnt="0"/>
      <dgm:spPr/>
    </dgm:pt>
    <dgm:pt modelId="{B9D00237-358B-4161-B9C5-0F44A5F4B9A2}" type="pres">
      <dgm:prSet presAssocID="{76502D8A-F3D6-4DF3-88DB-7881392A77B1}" presName="textRect" presStyleLbl="revTx" presStyleIdx="3" presStyleCnt="5">
        <dgm:presLayoutVars>
          <dgm:chMax val="1"/>
          <dgm:chPref val="1"/>
        </dgm:presLayoutVars>
      </dgm:prSet>
      <dgm:spPr/>
    </dgm:pt>
    <dgm:pt modelId="{139D1643-EA06-4E7F-A776-583830542C7C}" type="pres">
      <dgm:prSet presAssocID="{46E5B519-AFF7-43E8-A487-5D59BAE14ADA}" presName="sibTrans" presStyleLbl="sibTrans2D1" presStyleIdx="0" presStyleCnt="0"/>
      <dgm:spPr/>
    </dgm:pt>
    <dgm:pt modelId="{2360BA7C-FD48-4264-B6F8-4B43F3DE030D}" type="pres">
      <dgm:prSet presAssocID="{38041D43-A293-4251-A14C-11F071923A4E}" presName="compNode" presStyleCnt="0"/>
      <dgm:spPr/>
    </dgm:pt>
    <dgm:pt modelId="{A253F783-2F3A-4008-A6A9-D6DED86628E0}" type="pres">
      <dgm:prSet presAssocID="{38041D43-A293-4251-A14C-11F071923A4E}" presName="iconBgRect" presStyleLbl="bgShp" presStyleIdx="4" presStyleCnt="5"/>
      <dgm:spPr/>
    </dgm:pt>
    <dgm:pt modelId="{22FE6619-4730-47A1-A01D-E44FBE6F97E4}" type="pres">
      <dgm:prSet presAssocID="{38041D43-A293-4251-A14C-11F071923A4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1764EDBB-60A3-4559-BE92-192D47151402}" type="pres">
      <dgm:prSet presAssocID="{38041D43-A293-4251-A14C-11F071923A4E}" presName="spaceRect" presStyleCnt="0"/>
      <dgm:spPr/>
    </dgm:pt>
    <dgm:pt modelId="{009B4758-F493-47B5-ADEC-0CB7FCF68915}" type="pres">
      <dgm:prSet presAssocID="{38041D43-A293-4251-A14C-11F071923A4E}" presName="textRect" presStyleLbl="revTx" presStyleIdx="4" presStyleCnt="5">
        <dgm:presLayoutVars>
          <dgm:chMax val="1"/>
          <dgm:chPref val="1"/>
        </dgm:presLayoutVars>
      </dgm:prSet>
      <dgm:spPr/>
    </dgm:pt>
  </dgm:ptLst>
  <dgm:cxnLst>
    <dgm:cxn modelId="{2A4B0F13-C16A-422B-9CA1-413333C2D794}" type="presOf" srcId="{5C5C7074-6637-4CCC-873E-C3AFAA40558D}" destId="{6E938108-39FD-48FF-B9BB-D081435E953D}" srcOrd="0" destOrd="0" presId="urn:microsoft.com/office/officeart/2018/2/layout/IconCircleList"/>
    <dgm:cxn modelId="{551B5E22-7B5A-4FD6-A9F9-EF0C9FF284EB}" type="presOf" srcId="{76502D8A-F3D6-4DF3-88DB-7881392A77B1}" destId="{B9D00237-358B-4161-B9C5-0F44A5F4B9A2}" srcOrd="0" destOrd="0" presId="urn:microsoft.com/office/officeart/2018/2/layout/IconCircleList"/>
    <dgm:cxn modelId="{EC5F252D-56F4-4739-9E65-447029E781A1}" srcId="{8B493311-E324-458D-AC7C-0299EC2D994C}" destId="{AE9F7EDE-C7F2-4AD1-A3A8-A124579E31A2}" srcOrd="0" destOrd="0" parTransId="{D1527D22-DA95-47D4-AFEB-3C0CEC60B70A}" sibTransId="{1D9A399F-E60B-4A34-802E-2915DDF26508}"/>
    <dgm:cxn modelId="{8104B235-587E-4447-9DAE-6C4A5698E799}" type="presOf" srcId="{378A48FB-7FD8-4391-BB1A-B9C8428E2395}" destId="{0F186D0B-26F5-413A-98D3-E4D8EDA6EC8D}" srcOrd="0" destOrd="0" presId="urn:microsoft.com/office/officeart/2018/2/layout/IconCircleList"/>
    <dgm:cxn modelId="{E1547138-9BC9-4AE8-B2FE-67E96F0A6D92}" srcId="{8B493311-E324-458D-AC7C-0299EC2D994C}" destId="{76502D8A-F3D6-4DF3-88DB-7881392A77B1}" srcOrd="3" destOrd="0" parTransId="{7FEFB968-47C3-478E-ABAA-5BB6ABC3605B}" sibTransId="{46E5B519-AFF7-43E8-A487-5D59BAE14ADA}"/>
    <dgm:cxn modelId="{C2BFAF46-7ED1-46D7-B8F6-2022B720D64E}" srcId="{8B493311-E324-458D-AC7C-0299EC2D994C}" destId="{38041D43-A293-4251-A14C-11F071923A4E}" srcOrd="4" destOrd="0" parTransId="{B08AD80C-4736-4601-8B48-183502D90A8B}" sibTransId="{59EC8C28-4F76-42C8-9F3A-3DA029BC1AA5}"/>
    <dgm:cxn modelId="{843BEA6C-3935-4D21-A93A-8D175EBBAD02}" type="presOf" srcId="{AE9F7EDE-C7F2-4AD1-A3A8-A124579E31A2}" destId="{A26A9604-3B31-443E-A530-A7FE32DB5FA2}" srcOrd="0" destOrd="0" presId="urn:microsoft.com/office/officeart/2018/2/layout/IconCircleList"/>
    <dgm:cxn modelId="{6328D881-6654-4D9B-9A7B-0607CF70C091}" srcId="{8B493311-E324-458D-AC7C-0299EC2D994C}" destId="{378A48FB-7FD8-4391-BB1A-B9C8428E2395}" srcOrd="1" destOrd="0" parTransId="{104588B1-C619-49F2-A102-8460B9AD5494}" sibTransId="{5C5C7074-6637-4CCC-873E-C3AFAA40558D}"/>
    <dgm:cxn modelId="{BD2D499D-D3E3-49FE-8FBA-4F69F19FC517}" type="presOf" srcId="{1D9A399F-E60B-4A34-802E-2915DDF26508}" destId="{BEE116C5-043A-4192-AFB5-26F4953BC913}" srcOrd="0" destOrd="0" presId="urn:microsoft.com/office/officeart/2018/2/layout/IconCircleList"/>
    <dgm:cxn modelId="{90FC199E-E81E-40BE-8CE0-BDD70C41FFF7}" type="presOf" srcId="{8B493311-E324-458D-AC7C-0299EC2D994C}" destId="{CC4D8CCF-99FF-44B7-BBC4-5BD72DC2D690}" srcOrd="0" destOrd="0" presId="urn:microsoft.com/office/officeart/2018/2/layout/IconCircleList"/>
    <dgm:cxn modelId="{2743A2C1-93C3-4514-8238-BC92012B499A}" type="presOf" srcId="{38041D43-A293-4251-A14C-11F071923A4E}" destId="{009B4758-F493-47B5-ADEC-0CB7FCF68915}" srcOrd="0" destOrd="0" presId="urn:microsoft.com/office/officeart/2018/2/layout/IconCircleList"/>
    <dgm:cxn modelId="{EBF2C4C8-F781-4C29-BA02-E7AF902B4510}" type="presOf" srcId="{AA8C1EB4-5F4C-4CDF-A9F4-171C23E851A4}" destId="{99CB10E2-7B73-4A72-9550-42AB8F6C7496}" srcOrd="0" destOrd="0" presId="urn:microsoft.com/office/officeart/2018/2/layout/IconCircleList"/>
    <dgm:cxn modelId="{91884DE0-A0C1-4F15-82A9-F62AB4C03F51}" type="presOf" srcId="{46E5B519-AFF7-43E8-A487-5D59BAE14ADA}" destId="{139D1643-EA06-4E7F-A776-583830542C7C}" srcOrd="0" destOrd="0" presId="urn:microsoft.com/office/officeart/2018/2/layout/IconCircleList"/>
    <dgm:cxn modelId="{78DFF6E6-6748-4541-8F31-9FB474D2F6B4}" srcId="{8B493311-E324-458D-AC7C-0299EC2D994C}" destId="{D175D995-CBB2-4E4F-A883-9577EDB47EC6}" srcOrd="2" destOrd="0" parTransId="{A39DD9CB-7F98-4459-91A3-A46561CAEF2E}" sibTransId="{AA8C1EB4-5F4C-4CDF-A9F4-171C23E851A4}"/>
    <dgm:cxn modelId="{FFC4D7EE-E64C-4438-A2A2-799A6EA4ADCF}" type="presOf" srcId="{D175D995-CBB2-4E4F-A883-9577EDB47EC6}" destId="{69F15545-61BE-4831-B866-75BA56EC8526}" srcOrd="0" destOrd="0" presId="urn:microsoft.com/office/officeart/2018/2/layout/IconCircleList"/>
    <dgm:cxn modelId="{3B6D291F-46FF-487A-8AB4-43C7F14B3621}" type="presParOf" srcId="{CC4D8CCF-99FF-44B7-BBC4-5BD72DC2D690}" destId="{89B8861F-5C04-48BD-A91C-AD2D527DFAFB}" srcOrd="0" destOrd="0" presId="urn:microsoft.com/office/officeart/2018/2/layout/IconCircleList"/>
    <dgm:cxn modelId="{D052CAF4-D1FE-4C8C-A7BE-6F53BD882BCF}" type="presParOf" srcId="{89B8861F-5C04-48BD-A91C-AD2D527DFAFB}" destId="{E9A13638-296E-4AE3-B88B-4E28003CCE09}" srcOrd="0" destOrd="0" presId="urn:microsoft.com/office/officeart/2018/2/layout/IconCircleList"/>
    <dgm:cxn modelId="{0A3FB1A1-E6BB-4CDB-9C37-BCFEC7AFBAC0}" type="presParOf" srcId="{E9A13638-296E-4AE3-B88B-4E28003CCE09}" destId="{1BFEAF56-9EDC-45DC-B4B2-34A8B14A96A9}" srcOrd="0" destOrd="0" presId="urn:microsoft.com/office/officeart/2018/2/layout/IconCircleList"/>
    <dgm:cxn modelId="{E48A6A92-7465-4691-A0FD-A6406F478AAB}" type="presParOf" srcId="{E9A13638-296E-4AE3-B88B-4E28003CCE09}" destId="{186DAC81-A8FD-4A3E-9F2E-48ABEA3B42CB}" srcOrd="1" destOrd="0" presId="urn:microsoft.com/office/officeart/2018/2/layout/IconCircleList"/>
    <dgm:cxn modelId="{65351322-8D4E-4A4A-B647-1E71A65872D6}" type="presParOf" srcId="{E9A13638-296E-4AE3-B88B-4E28003CCE09}" destId="{6966F761-BC60-4F38-892D-F8C1F5567E9A}" srcOrd="2" destOrd="0" presId="urn:microsoft.com/office/officeart/2018/2/layout/IconCircleList"/>
    <dgm:cxn modelId="{B74F4827-1987-43DC-8927-B81549EE1DC3}" type="presParOf" srcId="{E9A13638-296E-4AE3-B88B-4E28003CCE09}" destId="{A26A9604-3B31-443E-A530-A7FE32DB5FA2}" srcOrd="3" destOrd="0" presId="urn:microsoft.com/office/officeart/2018/2/layout/IconCircleList"/>
    <dgm:cxn modelId="{7E669930-9E67-413B-80BC-B84580C1DEFF}" type="presParOf" srcId="{89B8861F-5C04-48BD-A91C-AD2D527DFAFB}" destId="{BEE116C5-043A-4192-AFB5-26F4953BC913}" srcOrd="1" destOrd="0" presId="urn:microsoft.com/office/officeart/2018/2/layout/IconCircleList"/>
    <dgm:cxn modelId="{CC73A135-501B-46D3-AB69-B222A29F14FA}" type="presParOf" srcId="{89B8861F-5C04-48BD-A91C-AD2D527DFAFB}" destId="{08043D54-174F-4FE5-828B-F59480B6535D}" srcOrd="2" destOrd="0" presId="urn:microsoft.com/office/officeart/2018/2/layout/IconCircleList"/>
    <dgm:cxn modelId="{E51324E9-626E-4157-A0CE-2E345A5C82EE}" type="presParOf" srcId="{08043D54-174F-4FE5-828B-F59480B6535D}" destId="{5E3DAC3E-7027-4336-8D5F-6A935A5E0F15}" srcOrd="0" destOrd="0" presId="urn:microsoft.com/office/officeart/2018/2/layout/IconCircleList"/>
    <dgm:cxn modelId="{FFBED3EE-2F3C-4C5B-89F1-622D30FDEE1C}" type="presParOf" srcId="{08043D54-174F-4FE5-828B-F59480B6535D}" destId="{D7BF0F92-EC37-4C73-A075-7AB53C89D8F9}" srcOrd="1" destOrd="0" presId="urn:microsoft.com/office/officeart/2018/2/layout/IconCircleList"/>
    <dgm:cxn modelId="{29C5B0A9-B889-41C1-9B55-98A6DB3F8A18}" type="presParOf" srcId="{08043D54-174F-4FE5-828B-F59480B6535D}" destId="{88A8A0AC-D3D4-4411-A6DA-40EA467335FE}" srcOrd="2" destOrd="0" presId="urn:microsoft.com/office/officeart/2018/2/layout/IconCircleList"/>
    <dgm:cxn modelId="{C0EA3139-43DE-4735-9D2A-9CE5FCC7A0AB}" type="presParOf" srcId="{08043D54-174F-4FE5-828B-F59480B6535D}" destId="{0F186D0B-26F5-413A-98D3-E4D8EDA6EC8D}" srcOrd="3" destOrd="0" presId="urn:microsoft.com/office/officeart/2018/2/layout/IconCircleList"/>
    <dgm:cxn modelId="{805B56EA-943D-4443-B7A1-3CCAAD631E6D}" type="presParOf" srcId="{89B8861F-5C04-48BD-A91C-AD2D527DFAFB}" destId="{6E938108-39FD-48FF-B9BB-D081435E953D}" srcOrd="3" destOrd="0" presId="urn:microsoft.com/office/officeart/2018/2/layout/IconCircleList"/>
    <dgm:cxn modelId="{1A19662F-B795-4A4D-AC0D-D0993124A35C}" type="presParOf" srcId="{89B8861F-5C04-48BD-A91C-AD2D527DFAFB}" destId="{7F6019A2-BC63-44E6-9850-F9B02239D07F}" srcOrd="4" destOrd="0" presId="urn:microsoft.com/office/officeart/2018/2/layout/IconCircleList"/>
    <dgm:cxn modelId="{F7601665-BD0E-4799-9CE5-2E92E7101B12}" type="presParOf" srcId="{7F6019A2-BC63-44E6-9850-F9B02239D07F}" destId="{94A79EE5-E659-4375-BCDB-4BA9BDC8A841}" srcOrd="0" destOrd="0" presId="urn:microsoft.com/office/officeart/2018/2/layout/IconCircleList"/>
    <dgm:cxn modelId="{0FE97F20-FD17-48D6-8158-FEBD2154ED20}" type="presParOf" srcId="{7F6019A2-BC63-44E6-9850-F9B02239D07F}" destId="{58B7B912-3183-4A3B-8169-3D361829C12B}" srcOrd="1" destOrd="0" presId="urn:microsoft.com/office/officeart/2018/2/layout/IconCircleList"/>
    <dgm:cxn modelId="{2123B2B9-7497-4343-BF4C-26B5E228296B}" type="presParOf" srcId="{7F6019A2-BC63-44E6-9850-F9B02239D07F}" destId="{32A32177-2507-4E3E-901F-2464E78F5EE4}" srcOrd="2" destOrd="0" presId="urn:microsoft.com/office/officeart/2018/2/layout/IconCircleList"/>
    <dgm:cxn modelId="{271231A4-635E-43E8-BC33-CD71A8EC2159}" type="presParOf" srcId="{7F6019A2-BC63-44E6-9850-F9B02239D07F}" destId="{69F15545-61BE-4831-B866-75BA56EC8526}" srcOrd="3" destOrd="0" presId="urn:microsoft.com/office/officeart/2018/2/layout/IconCircleList"/>
    <dgm:cxn modelId="{13FC0C56-AA19-444B-BA69-DF6A1043492A}" type="presParOf" srcId="{89B8861F-5C04-48BD-A91C-AD2D527DFAFB}" destId="{99CB10E2-7B73-4A72-9550-42AB8F6C7496}" srcOrd="5" destOrd="0" presId="urn:microsoft.com/office/officeart/2018/2/layout/IconCircleList"/>
    <dgm:cxn modelId="{04A5B3A5-0CCE-4B8E-B8B4-7D8F98E4DAE4}" type="presParOf" srcId="{89B8861F-5C04-48BD-A91C-AD2D527DFAFB}" destId="{A0C699D3-960D-4668-BA67-35300A5903BC}" srcOrd="6" destOrd="0" presId="urn:microsoft.com/office/officeart/2018/2/layout/IconCircleList"/>
    <dgm:cxn modelId="{D909BDAE-284F-4A36-9047-BBC3A316700A}" type="presParOf" srcId="{A0C699D3-960D-4668-BA67-35300A5903BC}" destId="{ED49A3C0-7360-4701-A546-06804749ED75}" srcOrd="0" destOrd="0" presId="urn:microsoft.com/office/officeart/2018/2/layout/IconCircleList"/>
    <dgm:cxn modelId="{F13A50F2-9AEC-43C7-AC29-030690F401AF}" type="presParOf" srcId="{A0C699D3-960D-4668-BA67-35300A5903BC}" destId="{951D13E7-7E35-41B1-8DF7-C292053CC9D7}" srcOrd="1" destOrd="0" presId="urn:microsoft.com/office/officeart/2018/2/layout/IconCircleList"/>
    <dgm:cxn modelId="{088A9198-0AEF-420E-8F28-BB602D03BF58}" type="presParOf" srcId="{A0C699D3-960D-4668-BA67-35300A5903BC}" destId="{8C163BEE-5EA5-4C6F-B1AA-64A2761145D5}" srcOrd="2" destOrd="0" presId="urn:microsoft.com/office/officeart/2018/2/layout/IconCircleList"/>
    <dgm:cxn modelId="{E5D5488D-1F04-4588-A1C8-414C986D50FC}" type="presParOf" srcId="{A0C699D3-960D-4668-BA67-35300A5903BC}" destId="{B9D00237-358B-4161-B9C5-0F44A5F4B9A2}" srcOrd="3" destOrd="0" presId="urn:microsoft.com/office/officeart/2018/2/layout/IconCircleList"/>
    <dgm:cxn modelId="{182EF413-3E03-47E1-939D-02B1D6D30D13}" type="presParOf" srcId="{89B8861F-5C04-48BD-A91C-AD2D527DFAFB}" destId="{139D1643-EA06-4E7F-A776-583830542C7C}" srcOrd="7" destOrd="0" presId="urn:microsoft.com/office/officeart/2018/2/layout/IconCircleList"/>
    <dgm:cxn modelId="{C939D860-469B-4F63-8A7E-86C27DCD6380}" type="presParOf" srcId="{89B8861F-5C04-48BD-A91C-AD2D527DFAFB}" destId="{2360BA7C-FD48-4264-B6F8-4B43F3DE030D}" srcOrd="8" destOrd="0" presId="urn:microsoft.com/office/officeart/2018/2/layout/IconCircleList"/>
    <dgm:cxn modelId="{A90D7ED7-C786-4194-84CC-1A0FB8B0A967}" type="presParOf" srcId="{2360BA7C-FD48-4264-B6F8-4B43F3DE030D}" destId="{A253F783-2F3A-4008-A6A9-D6DED86628E0}" srcOrd="0" destOrd="0" presId="urn:microsoft.com/office/officeart/2018/2/layout/IconCircleList"/>
    <dgm:cxn modelId="{DF33B461-9826-4CEB-9BD0-B0BCC131607D}" type="presParOf" srcId="{2360BA7C-FD48-4264-B6F8-4B43F3DE030D}" destId="{22FE6619-4730-47A1-A01D-E44FBE6F97E4}" srcOrd="1" destOrd="0" presId="urn:microsoft.com/office/officeart/2018/2/layout/IconCircleList"/>
    <dgm:cxn modelId="{8CC12A22-E0CA-4481-A459-DC325FA7F492}" type="presParOf" srcId="{2360BA7C-FD48-4264-B6F8-4B43F3DE030D}" destId="{1764EDBB-60A3-4559-BE92-192D47151402}" srcOrd="2" destOrd="0" presId="urn:microsoft.com/office/officeart/2018/2/layout/IconCircleList"/>
    <dgm:cxn modelId="{899E6207-5B07-4238-956C-D398593DC1F3}" type="presParOf" srcId="{2360BA7C-FD48-4264-B6F8-4B43F3DE030D}" destId="{009B4758-F493-47B5-ADEC-0CB7FCF68915}"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06804-06ED-4C11-964F-CD518550F553}">
      <dsp:nvSpPr>
        <dsp:cNvPr id="0" name=""/>
        <dsp:cNvSpPr/>
      </dsp:nvSpPr>
      <dsp:spPr>
        <a:xfrm>
          <a:off x="0" y="8670"/>
          <a:ext cx="6900512" cy="839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Download</a:t>
          </a:r>
        </a:p>
      </dsp:txBody>
      <dsp:txXfrm>
        <a:off x="40980" y="49650"/>
        <a:ext cx="6818552" cy="757514"/>
      </dsp:txXfrm>
    </dsp:sp>
    <dsp:sp modelId="{F16BFD82-868E-4ECB-82AB-B16B5A840D4C}">
      <dsp:nvSpPr>
        <dsp:cNvPr id="0" name=""/>
        <dsp:cNvSpPr/>
      </dsp:nvSpPr>
      <dsp:spPr>
        <a:xfrm>
          <a:off x="0" y="848145"/>
          <a:ext cx="6900512"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091"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Updates</a:t>
          </a:r>
        </a:p>
      </dsp:txBody>
      <dsp:txXfrm>
        <a:off x="0" y="848145"/>
        <a:ext cx="6900512" cy="579600"/>
      </dsp:txXfrm>
    </dsp:sp>
    <dsp:sp modelId="{345F5AE0-4959-4FD8-A09D-871874A45240}">
      <dsp:nvSpPr>
        <dsp:cNvPr id="0" name=""/>
        <dsp:cNvSpPr/>
      </dsp:nvSpPr>
      <dsp:spPr>
        <a:xfrm>
          <a:off x="0" y="1427745"/>
          <a:ext cx="6900512" cy="83947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Forum</a:t>
          </a:r>
        </a:p>
      </dsp:txBody>
      <dsp:txXfrm>
        <a:off x="40980" y="1468725"/>
        <a:ext cx="6818552" cy="757514"/>
      </dsp:txXfrm>
    </dsp:sp>
    <dsp:sp modelId="{775ACE9F-A80B-44BB-B96E-2B1134F1C457}">
      <dsp:nvSpPr>
        <dsp:cNvPr id="0" name=""/>
        <dsp:cNvSpPr/>
      </dsp:nvSpPr>
      <dsp:spPr>
        <a:xfrm>
          <a:off x="0" y="2267220"/>
          <a:ext cx="6900512" cy="326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091"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Users</a:t>
          </a:r>
        </a:p>
        <a:p>
          <a:pPr marL="228600" lvl="1" indent="-228600" algn="l" defTabSz="1200150">
            <a:lnSpc>
              <a:spcPct val="90000"/>
            </a:lnSpc>
            <a:spcBef>
              <a:spcPct val="0"/>
            </a:spcBef>
            <a:spcAft>
              <a:spcPct val="20000"/>
            </a:spcAft>
            <a:buChar char="•"/>
          </a:pPr>
          <a:r>
            <a:rPr lang="en-US" sz="2700" kern="1200"/>
            <a:t>Moderators</a:t>
          </a:r>
        </a:p>
        <a:p>
          <a:pPr marL="228600" lvl="1" indent="-228600" algn="l" defTabSz="1200150">
            <a:lnSpc>
              <a:spcPct val="90000"/>
            </a:lnSpc>
            <a:spcBef>
              <a:spcPct val="0"/>
            </a:spcBef>
            <a:spcAft>
              <a:spcPct val="20000"/>
            </a:spcAft>
            <a:buChar char="•"/>
          </a:pPr>
          <a:r>
            <a:rPr lang="en-US" sz="2700" kern="1200"/>
            <a:t>Administrator</a:t>
          </a:r>
        </a:p>
        <a:p>
          <a:pPr marL="228600" lvl="1" indent="-228600" algn="l" defTabSz="1200150">
            <a:lnSpc>
              <a:spcPct val="90000"/>
            </a:lnSpc>
            <a:spcBef>
              <a:spcPct val="0"/>
            </a:spcBef>
            <a:spcAft>
              <a:spcPct val="20000"/>
            </a:spcAft>
            <a:buChar char="•"/>
          </a:pPr>
          <a:r>
            <a:rPr lang="en-US" sz="2700" kern="1200"/>
            <a:t>Login/Register</a:t>
          </a:r>
        </a:p>
        <a:p>
          <a:pPr marL="228600" lvl="1" indent="-228600" algn="l" defTabSz="1200150">
            <a:lnSpc>
              <a:spcPct val="90000"/>
            </a:lnSpc>
            <a:spcBef>
              <a:spcPct val="0"/>
            </a:spcBef>
            <a:spcAft>
              <a:spcPct val="20000"/>
            </a:spcAft>
            <a:buChar char="•"/>
          </a:pPr>
          <a:r>
            <a:rPr lang="en-US" sz="2700" kern="1200"/>
            <a:t>Account</a:t>
          </a:r>
        </a:p>
        <a:p>
          <a:pPr marL="228600" lvl="1" indent="-228600" algn="l" defTabSz="1200150">
            <a:lnSpc>
              <a:spcPct val="90000"/>
            </a:lnSpc>
            <a:spcBef>
              <a:spcPct val="0"/>
            </a:spcBef>
            <a:spcAft>
              <a:spcPct val="20000"/>
            </a:spcAft>
            <a:buChar char="•"/>
          </a:pPr>
          <a:r>
            <a:rPr lang="en-US" sz="2700" kern="1200"/>
            <a:t>Management</a:t>
          </a:r>
        </a:p>
        <a:p>
          <a:pPr marL="228600" lvl="1" indent="-228600" algn="l" defTabSz="1200150">
            <a:lnSpc>
              <a:spcPct val="90000"/>
            </a:lnSpc>
            <a:spcBef>
              <a:spcPct val="0"/>
            </a:spcBef>
            <a:spcAft>
              <a:spcPct val="20000"/>
            </a:spcAft>
            <a:buChar char="•"/>
          </a:pPr>
          <a:r>
            <a:rPr lang="en-US" sz="2700" kern="1200"/>
            <a:t>Replies</a:t>
          </a:r>
        </a:p>
      </dsp:txBody>
      <dsp:txXfrm>
        <a:off x="0" y="2267220"/>
        <a:ext cx="6900512" cy="3260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01B34-AF87-4C76-B42F-7445FA4A8288}">
      <dsp:nvSpPr>
        <dsp:cNvPr id="0" name=""/>
        <dsp:cNvSpPr/>
      </dsp:nvSpPr>
      <dsp:spPr>
        <a:xfrm>
          <a:off x="682185" y="0"/>
          <a:ext cx="5536141" cy="5536141"/>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24316-4095-44C6-A38F-755379A60D5E}">
      <dsp:nvSpPr>
        <dsp:cNvPr id="0" name=""/>
        <dsp:cNvSpPr/>
      </dsp:nvSpPr>
      <dsp:spPr>
        <a:xfrm>
          <a:off x="1208118" y="525933"/>
          <a:ext cx="2159094" cy="21590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Five Sections:</a:t>
          </a:r>
        </a:p>
        <a:p>
          <a:pPr marL="114300" lvl="1" indent="-114300" algn="l" defTabSz="577850">
            <a:lnSpc>
              <a:spcPct val="90000"/>
            </a:lnSpc>
            <a:spcBef>
              <a:spcPct val="0"/>
            </a:spcBef>
            <a:spcAft>
              <a:spcPct val="15000"/>
            </a:spcAft>
            <a:buChar char="•"/>
          </a:pPr>
          <a:r>
            <a:rPr lang="en-US" sz="1300" kern="1200"/>
            <a:t>“Download” page</a:t>
          </a:r>
        </a:p>
        <a:p>
          <a:pPr marL="114300" lvl="1" indent="-114300" algn="l" defTabSz="577850">
            <a:lnSpc>
              <a:spcPct val="90000"/>
            </a:lnSpc>
            <a:spcBef>
              <a:spcPct val="0"/>
            </a:spcBef>
            <a:spcAft>
              <a:spcPct val="15000"/>
            </a:spcAft>
            <a:buChar char="•"/>
          </a:pPr>
          <a:r>
            <a:rPr lang="en-US" sz="1300" kern="1200"/>
            <a:t>“Login” page</a:t>
          </a:r>
        </a:p>
        <a:p>
          <a:pPr marL="114300" lvl="1" indent="-114300" algn="l" defTabSz="577850">
            <a:lnSpc>
              <a:spcPct val="90000"/>
            </a:lnSpc>
            <a:spcBef>
              <a:spcPct val="0"/>
            </a:spcBef>
            <a:spcAft>
              <a:spcPct val="15000"/>
            </a:spcAft>
            <a:buChar char="•"/>
          </a:pPr>
          <a:r>
            <a:rPr lang="en-US" sz="1300" kern="1200"/>
            <a:t>“Account” page</a:t>
          </a:r>
        </a:p>
        <a:p>
          <a:pPr marL="114300" lvl="1" indent="-114300" algn="l" defTabSz="577850">
            <a:lnSpc>
              <a:spcPct val="90000"/>
            </a:lnSpc>
            <a:spcBef>
              <a:spcPct val="0"/>
            </a:spcBef>
            <a:spcAft>
              <a:spcPct val="15000"/>
            </a:spcAft>
            <a:buChar char="•"/>
          </a:pPr>
          <a:r>
            <a:rPr lang="en-US" sz="1300" kern="1200"/>
            <a:t>“Forum” and “Replies” pages</a:t>
          </a:r>
        </a:p>
        <a:p>
          <a:pPr marL="114300" lvl="1" indent="-114300" algn="l" defTabSz="577850">
            <a:lnSpc>
              <a:spcPct val="90000"/>
            </a:lnSpc>
            <a:spcBef>
              <a:spcPct val="0"/>
            </a:spcBef>
            <a:spcAft>
              <a:spcPct val="15000"/>
            </a:spcAft>
            <a:buChar char="•"/>
          </a:pPr>
          <a:r>
            <a:rPr lang="en-US" sz="1300" kern="1200"/>
            <a:t>“Management” and “Updates” pages</a:t>
          </a:r>
        </a:p>
      </dsp:txBody>
      <dsp:txXfrm>
        <a:off x="1313516" y="631331"/>
        <a:ext cx="1948298" cy="1948298"/>
      </dsp:txXfrm>
    </dsp:sp>
    <dsp:sp modelId="{1CA4FCAB-A0EC-4D06-9F1F-15D454317D27}">
      <dsp:nvSpPr>
        <dsp:cNvPr id="0" name=""/>
        <dsp:cNvSpPr/>
      </dsp:nvSpPr>
      <dsp:spPr>
        <a:xfrm>
          <a:off x="3533298" y="525933"/>
          <a:ext cx="2159094" cy="21590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Functionality</a:t>
          </a:r>
        </a:p>
      </dsp:txBody>
      <dsp:txXfrm>
        <a:off x="3638696" y="631331"/>
        <a:ext cx="1948298" cy="1948298"/>
      </dsp:txXfrm>
    </dsp:sp>
    <dsp:sp modelId="{0E67AEF2-37D5-4E28-A580-8B657F8A6C87}">
      <dsp:nvSpPr>
        <dsp:cNvPr id="0" name=""/>
        <dsp:cNvSpPr/>
      </dsp:nvSpPr>
      <dsp:spPr>
        <a:xfrm>
          <a:off x="1208118" y="2851112"/>
          <a:ext cx="2159094" cy="21590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1-10 Rating</a:t>
          </a:r>
        </a:p>
      </dsp:txBody>
      <dsp:txXfrm>
        <a:off x="1313516" y="2956510"/>
        <a:ext cx="1948298" cy="1948298"/>
      </dsp:txXfrm>
    </dsp:sp>
    <dsp:sp modelId="{E9421E43-D94A-4FEF-834B-DB6531F0B30B}">
      <dsp:nvSpPr>
        <dsp:cNvPr id="0" name=""/>
        <dsp:cNvSpPr/>
      </dsp:nvSpPr>
      <dsp:spPr>
        <a:xfrm>
          <a:off x="3533298" y="2851112"/>
          <a:ext cx="2159094" cy="215909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Complaints</a:t>
          </a:r>
        </a:p>
      </dsp:txBody>
      <dsp:txXfrm>
        <a:off x="3638696" y="2956510"/>
        <a:ext cx="1948298" cy="19482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53FB0-E569-46B5-879C-BDDE0DB4AD7C}">
      <dsp:nvSpPr>
        <dsp:cNvPr id="0" name=""/>
        <dsp:cNvSpPr/>
      </dsp:nvSpPr>
      <dsp:spPr>
        <a:xfrm>
          <a:off x="1963800" y="5575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AEC1B8-BAF4-4811-BBF4-D820859DE2F4}">
      <dsp:nvSpPr>
        <dsp:cNvPr id="0" name=""/>
        <dsp:cNvSpPr/>
      </dsp:nvSpPr>
      <dsp:spPr>
        <a:xfrm>
          <a:off x="559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Average score per section</a:t>
          </a:r>
        </a:p>
      </dsp:txBody>
      <dsp:txXfrm>
        <a:off x="559800" y="2191382"/>
        <a:ext cx="4320000" cy="648000"/>
      </dsp:txXfrm>
    </dsp:sp>
    <dsp:sp modelId="{7FFBEDEF-DA8C-4D42-9D3A-EF3C4FA70D13}">
      <dsp:nvSpPr>
        <dsp:cNvPr id="0" name=""/>
        <dsp:cNvSpPr/>
      </dsp:nvSpPr>
      <dsp:spPr>
        <a:xfrm>
          <a:off x="559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sp>
    <dsp:sp modelId="{C47DC8F4-8760-47DE-A8FA-F6C22E834190}">
      <dsp:nvSpPr>
        <dsp:cNvPr id="0" name=""/>
        <dsp:cNvSpPr/>
      </dsp:nvSpPr>
      <dsp:spPr>
        <a:xfrm>
          <a:off x="7039800" y="55752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FE58FF-78AE-4905-A2D2-6E094DADACD9}">
      <dsp:nvSpPr>
        <dsp:cNvPr id="0" name=""/>
        <dsp:cNvSpPr/>
      </dsp:nvSpPr>
      <dsp:spPr>
        <a:xfrm>
          <a:off x="5635800" y="21913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Aggregate complaints</a:t>
          </a:r>
        </a:p>
      </dsp:txBody>
      <dsp:txXfrm>
        <a:off x="5635800" y="2191382"/>
        <a:ext cx="4320000" cy="648000"/>
      </dsp:txXfrm>
    </dsp:sp>
    <dsp:sp modelId="{8DC17943-D429-4936-8438-BF403C45F081}">
      <dsp:nvSpPr>
        <dsp:cNvPr id="0" name=""/>
        <dsp:cNvSpPr/>
      </dsp:nvSpPr>
      <dsp:spPr>
        <a:xfrm>
          <a:off x="5635800" y="2896058"/>
          <a:ext cx="4320000" cy="49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Debrief for clarity</a:t>
          </a:r>
        </a:p>
      </dsp:txBody>
      <dsp:txXfrm>
        <a:off x="5635800" y="2896058"/>
        <a:ext cx="4320000" cy="4952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EAF56-9EDC-45DC-B4B2-34A8B14A96A9}">
      <dsp:nvSpPr>
        <dsp:cNvPr id="0" name=""/>
        <dsp:cNvSpPr/>
      </dsp:nvSpPr>
      <dsp:spPr>
        <a:xfrm>
          <a:off x="82613" y="741537"/>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6DAC81-A8FD-4A3E-9F2E-48ABEA3B42CB}">
      <dsp:nvSpPr>
        <dsp:cNvPr id="0" name=""/>
        <dsp:cNvSpPr/>
      </dsp:nvSpPr>
      <dsp:spPr>
        <a:xfrm>
          <a:off x="271034" y="929959"/>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A9604-3B31-443E-A530-A7FE32DB5FA2}">
      <dsp:nvSpPr>
        <dsp:cNvPr id="0" name=""/>
        <dsp:cNvSpPr/>
      </dsp:nvSpPr>
      <dsp:spPr>
        <a:xfrm>
          <a:off x="1172126"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“Download” page</a:t>
          </a:r>
        </a:p>
      </dsp:txBody>
      <dsp:txXfrm>
        <a:off x="1172126" y="741537"/>
        <a:ext cx="2114937" cy="897246"/>
      </dsp:txXfrm>
    </dsp:sp>
    <dsp:sp modelId="{5E3DAC3E-7027-4336-8D5F-6A935A5E0F15}">
      <dsp:nvSpPr>
        <dsp:cNvPr id="0" name=""/>
        <dsp:cNvSpPr/>
      </dsp:nvSpPr>
      <dsp:spPr>
        <a:xfrm>
          <a:off x="3655575" y="741537"/>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BF0F92-EC37-4C73-A075-7AB53C89D8F9}">
      <dsp:nvSpPr>
        <dsp:cNvPr id="0" name=""/>
        <dsp:cNvSpPr/>
      </dsp:nvSpPr>
      <dsp:spPr>
        <a:xfrm>
          <a:off x="3843996" y="929959"/>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186D0B-26F5-413A-98D3-E4D8EDA6EC8D}">
      <dsp:nvSpPr>
        <dsp:cNvPr id="0" name=""/>
        <dsp:cNvSpPr/>
      </dsp:nvSpPr>
      <dsp:spPr>
        <a:xfrm>
          <a:off x="4745088"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“Login” page</a:t>
          </a:r>
        </a:p>
      </dsp:txBody>
      <dsp:txXfrm>
        <a:off x="4745088" y="741537"/>
        <a:ext cx="2114937" cy="897246"/>
      </dsp:txXfrm>
    </dsp:sp>
    <dsp:sp modelId="{94A79EE5-E659-4375-BCDB-4BA9BDC8A841}">
      <dsp:nvSpPr>
        <dsp:cNvPr id="0" name=""/>
        <dsp:cNvSpPr/>
      </dsp:nvSpPr>
      <dsp:spPr>
        <a:xfrm>
          <a:off x="7228536" y="741537"/>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7B912-3183-4A3B-8169-3D361829C12B}">
      <dsp:nvSpPr>
        <dsp:cNvPr id="0" name=""/>
        <dsp:cNvSpPr/>
      </dsp:nvSpPr>
      <dsp:spPr>
        <a:xfrm>
          <a:off x="7416958" y="929959"/>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F15545-61BE-4831-B866-75BA56EC8526}">
      <dsp:nvSpPr>
        <dsp:cNvPr id="0" name=""/>
        <dsp:cNvSpPr/>
      </dsp:nvSpPr>
      <dsp:spPr>
        <a:xfrm>
          <a:off x="8318049"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“Account” page</a:t>
          </a:r>
        </a:p>
      </dsp:txBody>
      <dsp:txXfrm>
        <a:off x="8318049" y="741537"/>
        <a:ext cx="2114937" cy="897246"/>
      </dsp:txXfrm>
    </dsp:sp>
    <dsp:sp modelId="{ED49A3C0-7360-4701-A546-06804749ED75}">
      <dsp:nvSpPr>
        <dsp:cNvPr id="0" name=""/>
        <dsp:cNvSpPr/>
      </dsp:nvSpPr>
      <dsp:spPr>
        <a:xfrm>
          <a:off x="82613" y="231009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1D13E7-7E35-41B1-8DF7-C292053CC9D7}">
      <dsp:nvSpPr>
        <dsp:cNvPr id="0" name=""/>
        <dsp:cNvSpPr/>
      </dsp:nvSpPr>
      <dsp:spPr>
        <a:xfrm>
          <a:off x="271034" y="249851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D00237-358B-4161-B9C5-0F44A5F4B9A2}">
      <dsp:nvSpPr>
        <dsp:cNvPr id="0" name=""/>
        <dsp:cNvSpPr/>
      </dsp:nvSpPr>
      <dsp:spPr>
        <a:xfrm>
          <a:off x="1172126" y="231009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“Forum” and “Replies” pages</a:t>
          </a:r>
        </a:p>
      </dsp:txBody>
      <dsp:txXfrm>
        <a:off x="1172126" y="2310092"/>
        <a:ext cx="2114937" cy="897246"/>
      </dsp:txXfrm>
    </dsp:sp>
    <dsp:sp modelId="{A253F783-2F3A-4008-A6A9-D6DED86628E0}">
      <dsp:nvSpPr>
        <dsp:cNvPr id="0" name=""/>
        <dsp:cNvSpPr/>
      </dsp:nvSpPr>
      <dsp:spPr>
        <a:xfrm>
          <a:off x="3655575" y="231009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FE6619-4730-47A1-A01D-E44FBE6F97E4}">
      <dsp:nvSpPr>
        <dsp:cNvPr id="0" name=""/>
        <dsp:cNvSpPr/>
      </dsp:nvSpPr>
      <dsp:spPr>
        <a:xfrm>
          <a:off x="3843996" y="249851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9B4758-F493-47B5-ADEC-0CB7FCF68915}">
      <dsp:nvSpPr>
        <dsp:cNvPr id="0" name=""/>
        <dsp:cNvSpPr/>
      </dsp:nvSpPr>
      <dsp:spPr>
        <a:xfrm>
          <a:off x="4745088" y="231009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“Management” and “Updates” pages</a:t>
          </a:r>
        </a:p>
      </dsp:txBody>
      <dsp:txXfrm>
        <a:off x="4745088" y="231009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8AA18-5F08-4E48-9691-67811CB6182C}" type="datetimeFigureOut">
              <a:rPr lang="en-US" smtClean="0"/>
              <a:t>8/5/2023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8D130-8421-46F5-A8A6-307547E49553}" type="slidenum">
              <a:rPr lang="en-US" smtClean="0"/>
              <a:t>‹#›</a:t>
            </a:fld>
            <a:endParaRPr lang="en-US"/>
          </a:p>
        </p:txBody>
      </p:sp>
    </p:spTree>
    <p:extLst>
      <p:ext uri="{BB962C8B-B14F-4D97-AF65-F5344CB8AC3E}">
        <p14:creationId xmlns:p14="http://schemas.microsoft.com/office/powerpoint/2010/main" val="1580428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Ricardo Harris, and I am here to present my project for this semester, the Prometheus Website. I have been working on my senior project, a rust-based terminal called Prometheus, and when tasked with creating a project for this course I decided to make an accompanying website.</a:t>
            </a:r>
          </a:p>
        </p:txBody>
      </p:sp>
      <p:sp>
        <p:nvSpPr>
          <p:cNvPr id="4" name="Slide Number Placeholder 3"/>
          <p:cNvSpPr>
            <a:spLocks noGrp="1"/>
          </p:cNvSpPr>
          <p:nvPr>
            <p:ph type="sldNum" sz="quarter" idx="5"/>
          </p:nvPr>
        </p:nvSpPr>
        <p:spPr/>
        <p:txBody>
          <a:bodyPr/>
          <a:lstStyle/>
          <a:p>
            <a:fld id="{ADC8D130-8421-46F5-A8A6-307547E49553}" type="slidenum">
              <a:rPr lang="en-US" smtClean="0"/>
              <a:t>1</a:t>
            </a:fld>
            <a:endParaRPr lang="en-US"/>
          </a:p>
        </p:txBody>
      </p:sp>
    </p:spTree>
    <p:extLst>
      <p:ext uri="{BB962C8B-B14F-4D97-AF65-F5344CB8AC3E}">
        <p14:creationId xmlns:p14="http://schemas.microsoft.com/office/powerpoint/2010/main" val="1847899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were the goals of this website? Obviously this website is for the Prometheus terminal, so two points were easily identifiable. For one, users should be able to download the Prometheus Terminal. Two, users should be able to access and share information about the Prometheus terminal. To me, this meant a downloadable release and a forum for people to share thoughts. There were issues downstream of these two goals, however, that needed to be tackled through requirements. What happens if I update Prometheus? Users need to be able to see when a new release is available, and see what changes were made. That meant an update page. A forum needs some accountability, so users need accounts with usernames. There needs to be moderators that can moderate the content, and there needs to be an administrator that can create moderators. The administrator can also make updates. These levels of accounts meant there had to be a way to log in, or register for a new account. Logging in means you have to add some way for users to secure their account by changing their email, password, or username. All users should have those features. Only the administrator needs to be able to manage moderators and updates though. Lastly, a forum means that people need to be able to post and reply to posts. All these issues meant that the website had the following functional requirements: a Download page, and Updates page, a forum page, a replies page, a login/register page, an account page for all users, and a management page for the administrator. All these pages needed to address the issues mentioned earlier. From there, there needed to be quantifiable visual requirements. Unfortunately, I’ve never done more than very basic web design before this class, so I needed to study up on the presentation factors required. That meant color theory to make an appealing page, common banner design to make the page easy to navigate, and other common ratios and elements found in web design. What was important to acknowledge was that a lot of visual requirements would only be satisfied after rounds of testing. The website was still worth making to me, though.</a:t>
            </a:r>
          </a:p>
        </p:txBody>
      </p:sp>
      <p:sp>
        <p:nvSpPr>
          <p:cNvPr id="4" name="Slide Number Placeholder 3"/>
          <p:cNvSpPr>
            <a:spLocks noGrp="1"/>
          </p:cNvSpPr>
          <p:nvPr>
            <p:ph type="sldNum" sz="quarter" idx="5"/>
          </p:nvPr>
        </p:nvSpPr>
        <p:spPr/>
        <p:txBody>
          <a:bodyPr/>
          <a:lstStyle/>
          <a:p>
            <a:fld id="{ADC8D130-8421-46F5-A8A6-307547E49553}" type="slidenum">
              <a:rPr lang="en-US" smtClean="0"/>
              <a:t>2</a:t>
            </a:fld>
            <a:endParaRPr lang="en-US"/>
          </a:p>
        </p:txBody>
      </p:sp>
    </p:spTree>
    <p:extLst>
      <p:ext uri="{BB962C8B-B14F-4D97-AF65-F5344CB8AC3E}">
        <p14:creationId xmlns:p14="http://schemas.microsoft.com/office/powerpoint/2010/main" val="3190770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had requirements, the question was, how do we evaluate meeting those requirements? Again, I wasn’t looking for a perfect score of design; I knew I could make it functional, but I wasn’t so sure on making it look good. I noticed that many of the pages were interdependent, but the site could still be divided into five sections: (list 5). From there I had to test the functionality, but again, I wasn’t so much concerned with that as making it presentable. I know what my strengths and weaknesses are. So, I devised the following evaluation plan. Users would interact with a section and rate that section from 1 to 10. At any time, users could log any complaints they had with the process or presentation..</a:t>
            </a:r>
          </a:p>
        </p:txBody>
      </p:sp>
      <p:sp>
        <p:nvSpPr>
          <p:cNvPr id="4" name="Slide Number Placeholder 3"/>
          <p:cNvSpPr>
            <a:spLocks noGrp="1"/>
          </p:cNvSpPr>
          <p:nvPr>
            <p:ph type="sldNum" sz="quarter" idx="5"/>
          </p:nvPr>
        </p:nvSpPr>
        <p:spPr/>
        <p:txBody>
          <a:bodyPr/>
          <a:lstStyle/>
          <a:p>
            <a:fld id="{ADC8D130-8421-46F5-A8A6-307547E49553}" type="slidenum">
              <a:rPr lang="en-US" smtClean="0"/>
              <a:t>3</a:t>
            </a:fld>
            <a:endParaRPr lang="en-US"/>
          </a:p>
        </p:txBody>
      </p:sp>
    </p:spTree>
    <p:extLst>
      <p:ext uri="{BB962C8B-B14F-4D97-AF65-F5344CB8AC3E}">
        <p14:creationId xmlns:p14="http://schemas.microsoft.com/office/powerpoint/2010/main" val="419983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rationale is that given a large enough sample size, each section would have an average rating between 1 and 10. The lower the score, the worse that section was designed. Again, with a large enough sample size, complaints would probably repeat, so I could group them together to rank issues. So if the account page had an average score of 1.2 and half the users said that it looked weird, I would know that the account page needs a lot of visual work. “Looks weird” isn’t a good enough description though, so during the debriefing process I could ask, “hey, can you expand on this?” If I could do that for the non-specific complaints, I could have a good report on what to fix and in what priority. The lower the score, the more the section needs fixing, and the more a complaint is listed, the more that fix is needed for that section</a:t>
            </a:r>
          </a:p>
        </p:txBody>
      </p:sp>
      <p:sp>
        <p:nvSpPr>
          <p:cNvPr id="4" name="Slide Number Placeholder 3"/>
          <p:cNvSpPr>
            <a:spLocks noGrp="1"/>
          </p:cNvSpPr>
          <p:nvPr>
            <p:ph type="sldNum" sz="quarter" idx="5"/>
          </p:nvPr>
        </p:nvSpPr>
        <p:spPr/>
        <p:txBody>
          <a:bodyPr/>
          <a:lstStyle/>
          <a:p>
            <a:fld id="{ADC8D130-8421-46F5-A8A6-307547E49553}" type="slidenum">
              <a:rPr lang="en-US" smtClean="0"/>
              <a:t>4</a:t>
            </a:fld>
            <a:endParaRPr lang="en-US"/>
          </a:p>
        </p:txBody>
      </p:sp>
    </p:spTree>
    <p:extLst>
      <p:ext uri="{BB962C8B-B14F-4D97-AF65-F5344CB8AC3E}">
        <p14:creationId xmlns:p14="http://schemas.microsoft.com/office/powerpoint/2010/main" val="1091801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rationale, I made a test plan. Users would use the (LOOK AT SLIDE) page, do (THE THING THAT THE SITE DOES) rate it, (SO ON AND SO FORTH). Afterwards I would get one last 1-10 rating as an entry into a debriefing conversation about any questionable complaints. As I said in the reasoning, the aggregate data collected this way would almost write an improvement plan by itself, all I’d have to do is sort it by score and frequency. The end report would have 5 sections, one for each section, in order of worst to best score. Each section would have all the complaints about that section of the site, just organized by frequency. Going down that list from there would lead to a better website.</a:t>
            </a:r>
          </a:p>
        </p:txBody>
      </p:sp>
      <p:sp>
        <p:nvSpPr>
          <p:cNvPr id="4" name="Slide Number Placeholder 3"/>
          <p:cNvSpPr>
            <a:spLocks noGrp="1"/>
          </p:cNvSpPr>
          <p:nvPr>
            <p:ph type="sldNum" sz="quarter" idx="5"/>
          </p:nvPr>
        </p:nvSpPr>
        <p:spPr/>
        <p:txBody>
          <a:bodyPr/>
          <a:lstStyle/>
          <a:p>
            <a:fld id="{ADC8D130-8421-46F5-A8A6-307547E49553}" type="slidenum">
              <a:rPr lang="en-US" smtClean="0"/>
              <a:t>5</a:t>
            </a:fld>
            <a:endParaRPr lang="en-US"/>
          </a:p>
        </p:txBody>
      </p:sp>
    </p:spTree>
    <p:extLst>
      <p:ext uri="{BB962C8B-B14F-4D97-AF65-F5344CB8AC3E}">
        <p14:creationId xmlns:p14="http://schemas.microsoft.com/office/powerpoint/2010/main" val="295450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did I learn from all this? For one, obviously I learned how to do web development in React. More importantly though, I learned how to build a development process. I learned to assess goals, analyze them and establish requirements, build a product, setup an evaluation plan to evaluate that product and then just test. You can be stuck in that loop for a while, developing, evaluating, testing, but eventually you will get a good product if you try and stick to that process.</a:t>
            </a:r>
          </a:p>
        </p:txBody>
      </p:sp>
      <p:sp>
        <p:nvSpPr>
          <p:cNvPr id="4" name="Slide Number Placeholder 3"/>
          <p:cNvSpPr>
            <a:spLocks noGrp="1"/>
          </p:cNvSpPr>
          <p:nvPr>
            <p:ph type="sldNum" sz="quarter" idx="5"/>
          </p:nvPr>
        </p:nvSpPr>
        <p:spPr/>
        <p:txBody>
          <a:bodyPr/>
          <a:lstStyle/>
          <a:p>
            <a:fld id="{ADC8D130-8421-46F5-A8A6-307547E49553}" type="slidenum">
              <a:rPr lang="en-US" smtClean="0"/>
              <a:t>6</a:t>
            </a:fld>
            <a:endParaRPr lang="en-US"/>
          </a:p>
        </p:txBody>
      </p:sp>
    </p:spTree>
    <p:extLst>
      <p:ext uri="{BB962C8B-B14F-4D97-AF65-F5344CB8AC3E}">
        <p14:creationId xmlns:p14="http://schemas.microsoft.com/office/powerpoint/2010/main" val="268230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1105-5E73-80E5-81AB-490156316D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CE0EF4-3D82-D411-C32D-B42C3E04D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129B9A-725B-DB92-025E-544D7F50AE85}"/>
              </a:ext>
            </a:extLst>
          </p:cNvPr>
          <p:cNvSpPr>
            <a:spLocks noGrp="1"/>
          </p:cNvSpPr>
          <p:nvPr>
            <p:ph type="dt" sz="half" idx="10"/>
          </p:nvPr>
        </p:nvSpPr>
        <p:spPr/>
        <p:txBody>
          <a:bodyPr/>
          <a:lstStyle/>
          <a:p>
            <a:fld id="{0A1AF9C7-2247-4B27-AEAB-E3C62A142CCB}" type="datetimeFigureOut">
              <a:rPr lang="en-US" smtClean="0"/>
              <a:t>8/5/2023</a:t>
            </a:fld>
            <a:endParaRPr lang="en-US"/>
          </a:p>
        </p:txBody>
      </p:sp>
      <p:sp>
        <p:nvSpPr>
          <p:cNvPr id="5" name="Footer Placeholder 4">
            <a:extLst>
              <a:ext uri="{FF2B5EF4-FFF2-40B4-BE49-F238E27FC236}">
                <a16:creationId xmlns:a16="http://schemas.microsoft.com/office/drawing/2014/main" id="{74330AAA-BB32-2770-5410-0F84CBBE6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A20DF-CDD2-AE4D-C81C-BEC995BD06C4}"/>
              </a:ext>
            </a:extLst>
          </p:cNvPr>
          <p:cNvSpPr>
            <a:spLocks noGrp="1"/>
          </p:cNvSpPr>
          <p:nvPr>
            <p:ph type="sldNum" sz="quarter" idx="12"/>
          </p:nvPr>
        </p:nvSpPr>
        <p:spPr/>
        <p:txBody>
          <a:bodyPr/>
          <a:lstStyle/>
          <a:p>
            <a:fld id="{1C806D8B-D82F-4D87-9B04-43854E0497F2}" type="slidenum">
              <a:rPr lang="en-US" smtClean="0"/>
              <a:t>‹#›</a:t>
            </a:fld>
            <a:endParaRPr lang="en-US"/>
          </a:p>
        </p:txBody>
      </p:sp>
    </p:spTree>
    <p:extLst>
      <p:ext uri="{BB962C8B-B14F-4D97-AF65-F5344CB8AC3E}">
        <p14:creationId xmlns:p14="http://schemas.microsoft.com/office/powerpoint/2010/main" val="4050421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F54D7-3FC7-22AB-FA8E-7F0428B03F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7A1AB1-0073-5CBC-08EA-6424A1C8F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696D4C-EE0E-BB61-0E64-67D9FF227951}"/>
              </a:ext>
            </a:extLst>
          </p:cNvPr>
          <p:cNvSpPr>
            <a:spLocks noGrp="1"/>
          </p:cNvSpPr>
          <p:nvPr>
            <p:ph type="dt" sz="half" idx="10"/>
          </p:nvPr>
        </p:nvSpPr>
        <p:spPr/>
        <p:txBody>
          <a:bodyPr/>
          <a:lstStyle/>
          <a:p>
            <a:fld id="{0A1AF9C7-2247-4B27-AEAB-E3C62A142CCB}" type="datetimeFigureOut">
              <a:rPr lang="en-US" smtClean="0"/>
              <a:t>8/5/2023</a:t>
            </a:fld>
            <a:endParaRPr lang="en-US"/>
          </a:p>
        </p:txBody>
      </p:sp>
      <p:sp>
        <p:nvSpPr>
          <p:cNvPr id="5" name="Footer Placeholder 4">
            <a:extLst>
              <a:ext uri="{FF2B5EF4-FFF2-40B4-BE49-F238E27FC236}">
                <a16:creationId xmlns:a16="http://schemas.microsoft.com/office/drawing/2014/main" id="{0C66F30A-7D37-F1A0-4C08-E20202B1A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739BD8-6342-BFA5-E612-79B4E9489394}"/>
              </a:ext>
            </a:extLst>
          </p:cNvPr>
          <p:cNvSpPr>
            <a:spLocks noGrp="1"/>
          </p:cNvSpPr>
          <p:nvPr>
            <p:ph type="sldNum" sz="quarter" idx="12"/>
          </p:nvPr>
        </p:nvSpPr>
        <p:spPr/>
        <p:txBody>
          <a:bodyPr/>
          <a:lstStyle/>
          <a:p>
            <a:fld id="{1C806D8B-D82F-4D87-9B04-43854E0497F2}" type="slidenum">
              <a:rPr lang="en-US" smtClean="0"/>
              <a:t>‹#›</a:t>
            </a:fld>
            <a:endParaRPr lang="en-US"/>
          </a:p>
        </p:txBody>
      </p:sp>
    </p:spTree>
    <p:extLst>
      <p:ext uri="{BB962C8B-B14F-4D97-AF65-F5344CB8AC3E}">
        <p14:creationId xmlns:p14="http://schemas.microsoft.com/office/powerpoint/2010/main" val="410307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251CF-E1F3-7C1E-F566-6D24AB0B7A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0906F2-D866-35CA-D787-D1D2651FB3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23239-2E1B-E528-8AA3-720E1A05373C}"/>
              </a:ext>
            </a:extLst>
          </p:cNvPr>
          <p:cNvSpPr>
            <a:spLocks noGrp="1"/>
          </p:cNvSpPr>
          <p:nvPr>
            <p:ph type="dt" sz="half" idx="10"/>
          </p:nvPr>
        </p:nvSpPr>
        <p:spPr/>
        <p:txBody>
          <a:bodyPr/>
          <a:lstStyle/>
          <a:p>
            <a:fld id="{0A1AF9C7-2247-4B27-AEAB-E3C62A142CCB}" type="datetimeFigureOut">
              <a:rPr lang="en-US" smtClean="0"/>
              <a:t>8/5/2023</a:t>
            </a:fld>
            <a:endParaRPr lang="en-US"/>
          </a:p>
        </p:txBody>
      </p:sp>
      <p:sp>
        <p:nvSpPr>
          <p:cNvPr id="5" name="Footer Placeholder 4">
            <a:extLst>
              <a:ext uri="{FF2B5EF4-FFF2-40B4-BE49-F238E27FC236}">
                <a16:creationId xmlns:a16="http://schemas.microsoft.com/office/drawing/2014/main" id="{D85ECD24-E95E-539A-7CD1-906D25EBC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3A699-5979-9485-B087-C697E4B440DD}"/>
              </a:ext>
            </a:extLst>
          </p:cNvPr>
          <p:cNvSpPr>
            <a:spLocks noGrp="1"/>
          </p:cNvSpPr>
          <p:nvPr>
            <p:ph type="sldNum" sz="quarter" idx="12"/>
          </p:nvPr>
        </p:nvSpPr>
        <p:spPr/>
        <p:txBody>
          <a:bodyPr/>
          <a:lstStyle/>
          <a:p>
            <a:fld id="{1C806D8B-D82F-4D87-9B04-43854E0497F2}" type="slidenum">
              <a:rPr lang="en-US" smtClean="0"/>
              <a:t>‹#›</a:t>
            </a:fld>
            <a:endParaRPr lang="en-US"/>
          </a:p>
        </p:txBody>
      </p:sp>
    </p:spTree>
    <p:extLst>
      <p:ext uri="{BB962C8B-B14F-4D97-AF65-F5344CB8AC3E}">
        <p14:creationId xmlns:p14="http://schemas.microsoft.com/office/powerpoint/2010/main" val="3720856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09947-3C1B-1700-C2B2-D648F23A53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04DDA7-60FC-BD09-9450-45ECED6BB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D3907-552E-56CB-0C73-78A372408F12}"/>
              </a:ext>
            </a:extLst>
          </p:cNvPr>
          <p:cNvSpPr>
            <a:spLocks noGrp="1"/>
          </p:cNvSpPr>
          <p:nvPr>
            <p:ph type="dt" sz="half" idx="10"/>
          </p:nvPr>
        </p:nvSpPr>
        <p:spPr/>
        <p:txBody>
          <a:bodyPr/>
          <a:lstStyle/>
          <a:p>
            <a:fld id="{0A1AF9C7-2247-4B27-AEAB-E3C62A142CCB}" type="datetimeFigureOut">
              <a:rPr lang="en-US" smtClean="0"/>
              <a:t>8/5/2023</a:t>
            </a:fld>
            <a:endParaRPr lang="en-US"/>
          </a:p>
        </p:txBody>
      </p:sp>
      <p:sp>
        <p:nvSpPr>
          <p:cNvPr id="5" name="Footer Placeholder 4">
            <a:extLst>
              <a:ext uri="{FF2B5EF4-FFF2-40B4-BE49-F238E27FC236}">
                <a16:creationId xmlns:a16="http://schemas.microsoft.com/office/drawing/2014/main" id="{BE4D5F13-473A-FB28-B0E4-21E2A721D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0FDE82-8F1B-391F-7D42-A1F296C4CD38}"/>
              </a:ext>
            </a:extLst>
          </p:cNvPr>
          <p:cNvSpPr>
            <a:spLocks noGrp="1"/>
          </p:cNvSpPr>
          <p:nvPr>
            <p:ph type="sldNum" sz="quarter" idx="12"/>
          </p:nvPr>
        </p:nvSpPr>
        <p:spPr/>
        <p:txBody>
          <a:bodyPr/>
          <a:lstStyle/>
          <a:p>
            <a:fld id="{1C806D8B-D82F-4D87-9B04-43854E0497F2}" type="slidenum">
              <a:rPr lang="en-US" smtClean="0"/>
              <a:t>‹#›</a:t>
            </a:fld>
            <a:endParaRPr lang="en-US"/>
          </a:p>
        </p:txBody>
      </p:sp>
    </p:spTree>
    <p:extLst>
      <p:ext uri="{BB962C8B-B14F-4D97-AF65-F5344CB8AC3E}">
        <p14:creationId xmlns:p14="http://schemas.microsoft.com/office/powerpoint/2010/main" val="1259953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03AF9-096E-31F5-47F3-93A5E250AC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205A53-B901-4D41-CCF1-76424400A1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045BC7-5916-D0F6-A286-9CC51DD65DB7}"/>
              </a:ext>
            </a:extLst>
          </p:cNvPr>
          <p:cNvSpPr>
            <a:spLocks noGrp="1"/>
          </p:cNvSpPr>
          <p:nvPr>
            <p:ph type="dt" sz="half" idx="10"/>
          </p:nvPr>
        </p:nvSpPr>
        <p:spPr/>
        <p:txBody>
          <a:bodyPr/>
          <a:lstStyle/>
          <a:p>
            <a:fld id="{0A1AF9C7-2247-4B27-AEAB-E3C62A142CCB}" type="datetimeFigureOut">
              <a:rPr lang="en-US" smtClean="0"/>
              <a:t>8/5/2023</a:t>
            </a:fld>
            <a:endParaRPr lang="en-US"/>
          </a:p>
        </p:txBody>
      </p:sp>
      <p:sp>
        <p:nvSpPr>
          <p:cNvPr id="5" name="Footer Placeholder 4">
            <a:extLst>
              <a:ext uri="{FF2B5EF4-FFF2-40B4-BE49-F238E27FC236}">
                <a16:creationId xmlns:a16="http://schemas.microsoft.com/office/drawing/2014/main" id="{1BB0EECB-0E46-7D7D-3B54-D9274073AC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64B3B-7C1D-57AE-38BD-2ED4EE5928B5}"/>
              </a:ext>
            </a:extLst>
          </p:cNvPr>
          <p:cNvSpPr>
            <a:spLocks noGrp="1"/>
          </p:cNvSpPr>
          <p:nvPr>
            <p:ph type="sldNum" sz="quarter" idx="12"/>
          </p:nvPr>
        </p:nvSpPr>
        <p:spPr/>
        <p:txBody>
          <a:bodyPr/>
          <a:lstStyle/>
          <a:p>
            <a:fld id="{1C806D8B-D82F-4D87-9B04-43854E0497F2}" type="slidenum">
              <a:rPr lang="en-US" smtClean="0"/>
              <a:t>‹#›</a:t>
            </a:fld>
            <a:endParaRPr lang="en-US"/>
          </a:p>
        </p:txBody>
      </p:sp>
    </p:spTree>
    <p:extLst>
      <p:ext uri="{BB962C8B-B14F-4D97-AF65-F5344CB8AC3E}">
        <p14:creationId xmlns:p14="http://schemas.microsoft.com/office/powerpoint/2010/main" val="4058878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5AFA-A53A-8C40-A8AF-AD71E0A664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8A99E0-EBC8-BA02-F1CB-E76A8110F0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4469A1-4CF0-1FED-AF75-574660C1D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CD4213-3F78-65B6-5853-37031207F7DC}"/>
              </a:ext>
            </a:extLst>
          </p:cNvPr>
          <p:cNvSpPr>
            <a:spLocks noGrp="1"/>
          </p:cNvSpPr>
          <p:nvPr>
            <p:ph type="dt" sz="half" idx="10"/>
          </p:nvPr>
        </p:nvSpPr>
        <p:spPr/>
        <p:txBody>
          <a:bodyPr/>
          <a:lstStyle/>
          <a:p>
            <a:fld id="{0A1AF9C7-2247-4B27-AEAB-E3C62A142CCB}" type="datetimeFigureOut">
              <a:rPr lang="en-US" smtClean="0"/>
              <a:t>8/5/2023</a:t>
            </a:fld>
            <a:endParaRPr lang="en-US"/>
          </a:p>
        </p:txBody>
      </p:sp>
      <p:sp>
        <p:nvSpPr>
          <p:cNvPr id="6" name="Footer Placeholder 5">
            <a:extLst>
              <a:ext uri="{FF2B5EF4-FFF2-40B4-BE49-F238E27FC236}">
                <a16:creationId xmlns:a16="http://schemas.microsoft.com/office/drawing/2014/main" id="{985B57DE-E4B4-C991-E118-6DD6AA9353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8B870-4F94-36B7-5BE8-922037B580EF}"/>
              </a:ext>
            </a:extLst>
          </p:cNvPr>
          <p:cNvSpPr>
            <a:spLocks noGrp="1"/>
          </p:cNvSpPr>
          <p:nvPr>
            <p:ph type="sldNum" sz="quarter" idx="12"/>
          </p:nvPr>
        </p:nvSpPr>
        <p:spPr/>
        <p:txBody>
          <a:bodyPr/>
          <a:lstStyle/>
          <a:p>
            <a:fld id="{1C806D8B-D82F-4D87-9B04-43854E0497F2}" type="slidenum">
              <a:rPr lang="en-US" smtClean="0"/>
              <a:t>‹#›</a:t>
            </a:fld>
            <a:endParaRPr lang="en-US"/>
          </a:p>
        </p:txBody>
      </p:sp>
    </p:spTree>
    <p:extLst>
      <p:ext uri="{BB962C8B-B14F-4D97-AF65-F5344CB8AC3E}">
        <p14:creationId xmlns:p14="http://schemas.microsoft.com/office/powerpoint/2010/main" val="3912098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F86F-5F9F-5521-DE32-4496011E6F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DA565D-2221-F5A7-F657-566141BDA3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D9E91C-439B-4C0D-19C6-988B21EEE9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B356FC-C866-9A22-DB6C-24C7F0B691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43FDBD-3993-300F-1CA0-BDBBB3E6CA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6457BA-4F18-2905-314D-6959B324321D}"/>
              </a:ext>
            </a:extLst>
          </p:cNvPr>
          <p:cNvSpPr>
            <a:spLocks noGrp="1"/>
          </p:cNvSpPr>
          <p:nvPr>
            <p:ph type="dt" sz="half" idx="10"/>
          </p:nvPr>
        </p:nvSpPr>
        <p:spPr/>
        <p:txBody>
          <a:bodyPr/>
          <a:lstStyle/>
          <a:p>
            <a:fld id="{0A1AF9C7-2247-4B27-AEAB-E3C62A142CCB}" type="datetimeFigureOut">
              <a:rPr lang="en-US" smtClean="0"/>
              <a:t>8/5/2023</a:t>
            </a:fld>
            <a:endParaRPr lang="en-US"/>
          </a:p>
        </p:txBody>
      </p:sp>
      <p:sp>
        <p:nvSpPr>
          <p:cNvPr id="8" name="Footer Placeholder 7">
            <a:extLst>
              <a:ext uri="{FF2B5EF4-FFF2-40B4-BE49-F238E27FC236}">
                <a16:creationId xmlns:a16="http://schemas.microsoft.com/office/drawing/2014/main" id="{72A17D67-BF70-EC50-0944-6D1C266A2E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FE8891-52C9-AF20-35E8-C9317A9438B6}"/>
              </a:ext>
            </a:extLst>
          </p:cNvPr>
          <p:cNvSpPr>
            <a:spLocks noGrp="1"/>
          </p:cNvSpPr>
          <p:nvPr>
            <p:ph type="sldNum" sz="quarter" idx="12"/>
          </p:nvPr>
        </p:nvSpPr>
        <p:spPr/>
        <p:txBody>
          <a:bodyPr/>
          <a:lstStyle/>
          <a:p>
            <a:fld id="{1C806D8B-D82F-4D87-9B04-43854E0497F2}" type="slidenum">
              <a:rPr lang="en-US" smtClean="0"/>
              <a:t>‹#›</a:t>
            </a:fld>
            <a:endParaRPr lang="en-US"/>
          </a:p>
        </p:txBody>
      </p:sp>
    </p:spTree>
    <p:extLst>
      <p:ext uri="{BB962C8B-B14F-4D97-AF65-F5344CB8AC3E}">
        <p14:creationId xmlns:p14="http://schemas.microsoft.com/office/powerpoint/2010/main" val="3963585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6CED-9B18-3299-81DD-B4970A8659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D06653-2368-7A0E-050B-C68180FE2404}"/>
              </a:ext>
            </a:extLst>
          </p:cNvPr>
          <p:cNvSpPr>
            <a:spLocks noGrp="1"/>
          </p:cNvSpPr>
          <p:nvPr>
            <p:ph type="dt" sz="half" idx="10"/>
          </p:nvPr>
        </p:nvSpPr>
        <p:spPr/>
        <p:txBody>
          <a:bodyPr/>
          <a:lstStyle/>
          <a:p>
            <a:fld id="{0A1AF9C7-2247-4B27-AEAB-E3C62A142CCB}" type="datetimeFigureOut">
              <a:rPr lang="en-US" smtClean="0"/>
              <a:t>8/5/2023</a:t>
            </a:fld>
            <a:endParaRPr lang="en-US"/>
          </a:p>
        </p:txBody>
      </p:sp>
      <p:sp>
        <p:nvSpPr>
          <p:cNvPr id="4" name="Footer Placeholder 3">
            <a:extLst>
              <a:ext uri="{FF2B5EF4-FFF2-40B4-BE49-F238E27FC236}">
                <a16:creationId xmlns:a16="http://schemas.microsoft.com/office/drawing/2014/main" id="{CBB5AC38-2B47-B8D6-FF47-798D8E0F3A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BC4877-E9BC-EB6C-3464-77B61EB5F5EA}"/>
              </a:ext>
            </a:extLst>
          </p:cNvPr>
          <p:cNvSpPr>
            <a:spLocks noGrp="1"/>
          </p:cNvSpPr>
          <p:nvPr>
            <p:ph type="sldNum" sz="quarter" idx="12"/>
          </p:nvPr>
        </p:nvSpPr>
        <p:spPr/>
        <p:txBody>
          <a:bodyPr/>
          <a:lstStyle/>
          <a:p>
            <a:fld id="{1C806D8B-D82F-4D87-9B04-43854E0497F2}" type="slidenum">
              <a:rPr lang="en-US" smtClean="0"/>
              <a:t>‹#›</a:t>
            </a:fld>
            <a:endParaRPr lang="en-US"/>
          </a:p>
        </p:txBody>
      </p:sp>
    </p:spTree>
    <p:extLst>
      <p:ext uri="{BB962C8B-B14F-4D97-AF65-F5344CB8AC3E}">
        <p14:creationId xmlns:p14="http://schemas.microsoft.com/office/powerpoint/2010/main" val="1869702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DB92D-4E4A-04B1-9010-0215D2F7E5E7}"/>
              </a:ext>
            </a:extLst>
          </p:cNvPr>
          <p:cNvSpPr>
            <a:spLocks noGrp="1"/>
          </p:cNvSpPr>
          <p:nvPr>
            <p:ph type="dt" sz="half" idx="10"/>
          </p:nvPr>
        </p:nvSpPr>
        <p:spPr/>
        <p:txBody>
          <a:bodyPr/>
          <a:lstStyle/>
          <a:p>
            <a:fld id="{0A1AF9C7-2247-4B27-AEAB-E3C62A142CCB}" type="datetimeFigureOut">
              <a:rPr lang="en-US" smtClean="0"/>
              <a:t>8/5/2023</a:t>
            </a:fld>
            <a:endParaRPr lang="en-US"/>
          </a:p>
        </p:txBody>
      </p:sp>
      <p:sp>
        <p:nvSpPr>
          <p:cNvPr id="3" name="Footer Placeholder 2">
            <a:extLst>
              <a:ext uri="{FF2B5EF4-FFF2-40B4-BE49-F238E27FC236}">
                <a16:creationId xmlns:a16="http://schemas.microsoft.com/office/drawing/2014/main" id="{9793B9CF-468A-D114-D445-ACDB7FAD78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7CC461-9F54-4F8A-A0F7-4857AC134D4F}"/>
              </a:ext>
            </a:extLst>
          </p:cNvPr>
          <p:cNvSpPr>
            <a:spLocks noGrp="1"/>
          </p:cNvSpPr>
          <p:nvPr>
            <p:ph type="sldNum" sz="quarter" idx="12"/>
          </p:nvPr>
        </p:nvSpPr>
        <p:spPr/>
        <p:txBody>
          <a:bodyPr/>
          <a:lstStyle/>
          <a:p>
            <a:fld id="{1C806D8B-D82F-4D87-9B04-43854E0497F2}" type="slidenum">
              <a:rPr lang="en-US" smtClean="0"/>
              <a:t>‹#›</a:t>
            </a:fld>
            <a:endParaRPr lang="en-US"/>
          </a:p>
        </p:txBody>
      </p:sp>
    </p:spTree>
    <p:extLst>
      <p:ext uri="{BB962C8B-B14F-4D97-AF65-F5344CB8AC3E}">
        <p14:creationId xmlns:p14="http://schemas.microsoft.com/office/powerpoint/2010/main" val="60225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09E85-F13A-9E35-B1ED-3244AB039A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563603-A96F-4EC0-4A70-EDAFF3CEFC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169725-8447-161F-1DBA-17C996165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90045B-8B3E-B812-40AD-622BA18F3974}"/>
              </a:ext>
            </a:extLst>
          </p:cNvPr>
          <p:cNvSpPr>
            <a:spLocks noGrp="1"/>
          </p:cNvSpPr>
          <p:nvPr>
            <p:ph type="dt" sz="half" idx="10"/>
          </p:nvPr>
        </p:nvSpPr>
        <p:spPr/>
        <p:txBody>
          <a:bodyPr/>
          <a:lstStyle/>
          <a:p>
            <a:fld id="{0A1AF9C7-2247-4B27-AEAB-E3C62A142CCB}" type="datetimeFigureOut">
              <a:rPr lang="en-US" smtClean="0"/>
              <a:t>8/5/2023</a:t>
            </a:fld>
            <a:endParaRPr lang="en-US"/>
          </a:p>
        </p:txBody>
      </p:sp>
      <p:sp>
        <p:nvSpPr>
          <p:cNvPr id="6" name="Footer Placeholder 5">
            <a:extLst>
              <a:ext uri="{FF2B5EF4-FFF2-40B4-BE49-F238E27FC236}">
                <a16:creationId xmlns:a16="http://schemas.microsoft.com/office/drawing/2014/main" id="{986DD32C-E342-5D11-57A9-7F24C12E9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89A0EE-8974-F7CC-7C32-EE17FEC4C237}"/>
              </a:ext>
            </a:extLst>
          </p:cNvPr>
          <p:cNvSpPr>
            <a:spLocks noGrp="1"/>
          </p:cNvSpPr>
          <p:nvPr>
            <p:ph type="sldNum" sz="quarter" idx="12"/>
          </p:nvPr>
        </p:nvSpPr>
        <p:spPr/>
        <p:txBody>
          <a:bodyPr/>
          <a:lstStyle/>
          <a:p>
            <a:fld id="{1C806D8B-D82F-4D87-9B04-43854E0497F2}" type="slidenum">
              <a:rPr lang="en-US" smtClean="0"/>
              <a:t>‹#›</a:t>
            </a:fld>
            <a:endParaRPr lang="en-US"/>
          </a:p>
        </p:txBody>
      </p:sp>
    </p:spTree>
    <p:extLst>
      <p:ext uri="{BB962C8B-B14F-4D97-AF65-F5344CB8AC3E}">
        <p14:creationId xmlns:p14="http://schemas.microsoft.com/office/powerpoint/2010/main" val="2625865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1A7E-B2D0-2CE2-6B61-D215EF2ADA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7E85D4-948D-DF2B-40EF-1707E9AD0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D624B1-9D02-2626-5BC3-C520149C36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D8897-B193-CF0E-BE26-A3F47D614927}"/>
              </a:ext>
            </a:extLst>
          </p:cNvPr>
          <p:cNvSpPr>
            <a:spLocks noGrp="1"/>
          </p:cNvSpPr>
          <p:nvPr>
            <p:ph type="dt" sz="half" idx="10"/>
          </p:nvPr>
        </p:nvSpPr>
        <p:spPr/>
        <p:txBody>
          <a:bodyPr/>
          <a:lstStyle/>
          <a:p>
            <a:fld id="{0A1AF9C7-2247-4B27-AEAB-E3C62A142CCB}" type="datetimeFigureOut">
              <a:rPr lang="en-US" smtClean="0"/>
              <a:t>8/5/2023</a:t>
            </a:fld>
            <a:endParaRPr lang="en-US"/>
          </a:p>
        </p:txBody>
      </p:sp>
      <p:sp>
        <p:nvSpPr>
          <p:cNvPr id="6" name="Footer Placeholder 5">
            <a:extLst>
              <a:ext uri="{FF2B5EF4-FFF2-40B4-BE49-F238E27FC236}">
                <a16:creationId xmlns:a16="http://schemas.microsoft.com/office/drawing/2014/main" id="{65B4345B-4FC4-4D67-A462-7DDE5B1E7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D4E92-BC52-1D80-8917-30546A54399F}"/>
              </a:ext>
            </a:extLst>
          </p:cNvPr>
          <p:cNvSpPr>
            <a:spLocks noGrp="1"/>
          </p:cNvSpPr>
          <p:nvPr>
            <p:ph type="sldNum" sz="quarter" idx="12"/>
          </p:nvPr>
        </p:nvSpPr>
        <p:spPr/>
        <p:txBody>
          <a:bodyPr/>
          <a:lstStyle/>
          <a:p>
            <a:fld id="{1C806D8B-D82F-4D87-9B04-43854E0497F2}" type="slidenum">
              <a:rPr lang="en-US" smtClean="0"/>
              <a:t>‹#›</a:t>
            </a:fld>
            <a:endParaRPr lang="en-US"/>
          </a:p>
        </p:txBody>
      </p:sp>
    </p:spTree>
    <p:extLst>
      <p:ext uri="{BB962C8B-B14F-4D97-AF65-F5344CB8AC3E}">
        <p14:creationId xmlns:p14="http://schemas.microsoft.com/office/powerpoint/2010/main" val="2430874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AA691F-5B10-7D3D-C72B-A5212D46C3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0C3130-98A5-7BCE-1150-1FCE73FD23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C90A1-102E-3871-0496-D6E12236BD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AF9C7-2247-4B27-AEAB-E3C62A142CCB}" type="datetimeFigureOut">
              <a:rPr lang="en-US" smtClean="0"/>
              <a:t>8/5/2023</a:t>
            </a:fld>
            <a:endParaRPr lang="en-US"/>
          </a:p>
        </p:txBody>
      </p:sp>
      <p:sp>
        <p:nvSpPr>
          <p:cNvPr id="5" name="Footer Placeholder 4">
            <a:extLst>
              <a:ext uri="{FF2B5EF4-FFF2-40B4-BE49-F238E27FC236}">
                <a16:creationId xmlns:a16="http://schemas.microsoft.com/office/drawing/2014/main" id="{693B58F4-2D30-C13E-C825-607B5F9D70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9C6745-2BB9-26C6-20AA-EA4B031173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06D8B-D82F-4D87-9B04-43854E0497F2}" type="slidenum">
              <a:rPr lang="en-US" smtClean="0"/>
              <a:t>‹#›</a:t>
            </a:fld>
            <a:endParaRPr lang="en-US"/>
          </a:p>
        </p:txBody>
      </p:sp>
    </p:spTree>
    <p:extLst>
      <p:ext uri="{BB962C8B-B14F-4D97-AF65-F5344CB8AC3E}">
        <p14:creationId xmlns:p14="http://schemas.microsoft.com/office/powerpoint/2010/main" val="431116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audi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png"/><Relationship Id="rId3" Type="http://schemas.microsoft.com/office/2007/relationships/media" Target="../media/media4.mp4"/><Relationship Id="rId7" Type="http://schemas.openxmlformats.org/officeDocument/2006/relationships/diagramData" Target="../diagrams/data1.xml"/><Relationship Id="rId12" Type="http://schemas.openxmlformats.org/officeDocument/2006/relationships/image" Target="../media/image3.png"/><Relationship Id="rId2" Type="http://schemas.openxmlformats.org/officeDocument/2006/relationships/audio" Target="../media/media3.mp4"/><Relationship Id="rId1" Type="http://schemas.microsoft.com/office/2007/relationships/media" Target="../media/media3.mp4"/><Relationship Id="rId6" Type="http://schemas.openxmlformats.org/officeDocument/2006/relationships/notesSlide" Target="../notesSlides/notesSlide2.xml"/><Relationship Id="rId11" Type="http://schemas.microsoft.com/office/2007/relationships/diagramDrawing" Target="../diagrams/drawing1.xml"/><Relationship Id="rId5" Type="http://schemas.openxmlformats.org/officeDocument/2006/relationships/slideLayout" Target="../slideLayouts/slideLayout2.xml"/><Relationship Id="rId10" Type="http://schemas.openxmlformats.org/officeDocument/2006/relationships/diagramColors" Target="../diagrams/colors1.xml"/><Relationship Id="rId4" Type="http://schemas.openxmlformats.org/officeDocument/2006/relationships/video" Target="../media/media4.mp4"/><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6.png"/><Relationship Id="rId3" Type="http://schemas.microsoft.com/office/2007/relationships/media" Target="../media/media6.mp4"/><Relationship Id="rId7" Type="http://schemas.openxmlformats.org/officeDocument/2006/relationships/diagramData" Target="../diagrams/data2.xml"/><Relationship Id="rId12" Type="http://schemas.openxmlformats.org/officeDocument/2006/relationships/image" Target="../media/image5.png"/><Relationship Id="rId2" Type="http://schemas.openxmlformats.org/officeDocument/2006/relationships/audio" Target="../media/media5.mp4"/><Relationship Id="rId1" Type="http://schemas.microsoft.com/office/2007/relationships/media" Target="../media/media5.mp4"/><Relationship Id="rId6" Type="http://schemas.openxmlformats.org/officeDocument/2006/relationships/notesSlide" Target="../notesSlides/notesSlide3.xml"/><Relationship Id="rId11" Type="http://schemas.microsoft.com/office/2007/relationships/diagramDrawing" Target="../diagrams/drawing2.xml"/><Relationship Id="rId5" Type="http://schemas.openxmlformats.org/officeDocument/2006/relationships/slideLayout" Target="../slideLayouts/slideLayout2.xml"/><Relationship Id="rId10" Type="http://schemas.openxmlformats.org/officeDocument/2006/relationships/diagramColors" Target="../diagrams/colors2.xml"/><Relationship Id="rId4" Type="http://schemas.openxmlformats.org/officeDocument/2006/relationships/video" Target="../media/media6.mp4"/><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1.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2.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D1CA7C-D040-0431-37FB-486776EE0627}"/>
              </a:ext>
            </a:extLst>
          </p:cNvPr>
          <p:cNvSpPr>
            <a:spLocks noGrp="1"/>
          </p:cNvSpPr>
          <p:nvPr>
            <p:ph type="ctrTitle"/>
          </p:nvPr>
        </p:nvSpPr>
        <p:spPr>
          <a:xfrm>
            <a:off x="2066544" y="1911096"/>
            <a:ext cx="8055864" cy="2076651"/>
          </a:xfrm>
        </p:spPr>
        <p:txBody>
          <a:bodyPr anchor="b">
            <a:normAutofit/>
          </a:bodyPr>
          <a:lstStyle/>
          <a:p>
            <a:r>
              <a:rPr lang="en-US" sz="6600">
                <a:solidFill>
                  <a:srgbClr val="FFFFFF"/>
                </a:solidFill>
              </a:rPr>
              <a:t>Prometheus Website</a:t>
            </a:r>
          </a:p>
        </p:txBody>
      </p:sp>
      <p:sp>
        <p:nvSpPr>
          <p:cNvPr id="3" name="Subtitle 2">
            <a:extLst>
              <a:ext uri="{FF2B5EF4-FFF2-40B4-BE49-F238E27FC236}">
                <a16:creationId xmlns:a16="http://schemas.microsoft.com/office/drawing/2014/main" id="{E402808C-1831-86DA-AFF0-B5EADCC66B25}"/>
              </a:ext>
            </a:extLst>
          </p:cNvPr>
          <p:cNvSpPr>
            <a:spLocks noGrp="1"/>
          </p:cNvSpPr>
          <p:nvPr>
            <p:ph type="subTitle" idx="1"/>
          </p:nvPr>
        </p:nvSpPr>
        <p:spPr>
          <a:xfrm>
            <a:off x="3227832" y="4353507"/>
            <a:ext cx="5733288" cy="932688"/>
          </a:xfrm>
        </p:spPr>
        <p:txBody>
          <a:bodyPr>
            <a:normAutofit/>
          </a:bodyPr>
          <a:lstStyle/>
          <a:p>
            <a:r>
              <a:rPr lang="en-US">
                <a:solidFill>
                  <a:srgbClr val="FFFFFF"/>
                </a:solidFill>
              </a:rPr>
              <a:t>By Ricardo Harris</a:t>
            </a:r>
          </a:p>
        </p:txBody>
      </p:sp>
      <p:sp>
        <p:nvSpPr>
          <p:cNvPr id="18"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hlinkClick r:id="" action="ppaction://media"/>
            <a:extLst>
              <a:ext uri="{FF2B5EF4-FFF2-40B4-BE49-F238E27FC236}">
                <a16:creationId xmlns:a16="http://schemas.microsoft.com/office/drawing/2014/main" id="{B788F217-40D6-D829-ABCE-F92D1F0A88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906000" y="5143500"/>
            <a:ext cx="2285999" cy="1714500"/>
          </a:xfrm>
          <a:prstGeom prst="rect">
            <a:avLst/>
          </a:prstGeom>
        </p:spPr>
      </p:pic>
      <p:pic>
        <p:nvPicPr>
          <p:cNvPr id="43" name="Video 42">
            <a:hlinkClick r:id="" action="ppaction://media"/>
            <a:extLst>
              <a:ext uri="{FF2B5EF4-FFF2-40B4-BE49-F238E27FC236}">
                <a16:creationId xmlns:a16="http://schemas.microsoft.com/office/drawing/2014/main" id="{FB18ABFE-43C9-2B96-5305-1F6D54B08341}"/>
              </a:ext>
            </a:extLst>
          </p:cNvPr>
          <p:cNvPicPr>
            <a:picLocks noChangeAspect="1"/>
          </p:cNvPicPr>
          <p:nvPr>
            <a:videoFile r:link="rId4"/>
            <p:extLst>
              <p:ext uri="{DAA4B4D4-6D71-4841-9C94-3DE7FCFB9230}">
                <p14:media xmlns:p14="http://schemas.microsoft.com/office/powerpoint/2010/main" r:embed="rId3"/>
              </p:ext>
              <p:ext uri="{42D2F446-02D8-4167-A562-619A0277C38B}">
                <p15:isNarration xmlns:p15="http://schemas.microsoft.com/office/powerpoint/2012/main" val="1"/>
              </p:ext>
            </p:extLst>
          </p:nvPr>
        </p:nvPicPr>
        <p:blipFill>
          <a:blip r:embed="rId8"/>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7072878"/>
      </p:ext>
    </p:extLst>
  </p:cSld>
  <p:clrMapOvr>
    <a:masterClrMapping/>
  </p:clrMapOvr>
  <mc:AlternateContent xmlns:mc="http://schemas.openxmlformats.org/markup-compatibility/2006">
    <mc:Choice xmlns:p14="http://schemas.microsoft.com/office/powerpoint/2010/main" Requires="p14">
      <p:transition spd="slow" p14:dur="2000" advTm="15127"/>
    </mc:Choice>
    <mc:Fallback>
      <p:transition spd="slow" advTm="15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3"/>
                </p:tgtEl>
              </p:cMediaNode>
            </p:video>
            <p:seq concurrent="1" nextAc="seek">
              <p:cTn id="11" restart="whenNotActive" fill="hold" evtFilter="cancelBubble" nodeType="interactiveSeq">
                <p:stCondLst>
                  <p:cond evt="onClick" delay="0">
                    <p:tgtEl>
                      <p:spTgt spid="4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3"/>
                                        </p:tgtEl>
                                      </p:cBhvr>
                                    </p:cmd>
                                  </p:childTnLst>
                                </p:cTn>
                              </p:par>
                            </p:childTnLst>
                          </p:cTn>
                        </p:par>
                      </p:childTnLst>
                    </p:cTn>
                  </p:par>
                </p:childTnLst>
              </p:cTn>
              <p:nextCondLst>
                <p:cond evt="onClick" delay="0">
                  <p:tgtEl>
                    <p:spTgt spid="43"/>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42836-D3BD-B20B-CBED-8831B0F08FBE}"/>
              </a:ext>
            </a:extLst>
          </p:cNvPr>
          <p:cNvSpPr>
            <a:spLocks noGrp="1"/>
          </p:cNvSpPr>
          <p:nvPr>
            <p:ph type="title"/>
          </p:nvPr>
        </p:nvSpPr>
        <p:spPr>
          <a:xfrm>
            <a:off x="635000" y="640823"/>
            <a:ext cx="3418659" cy="5583148"/>
          </a:xfrm>
        </p:spPr>
        <p:txBody>
          <a:bodyPr anchor="ctr">
            <a:normAutofit/>
          </a:bodyPr>
          <a:lstStyle/>
          <a:p>
            <a:r>
              <a:rPr lang="en-US" sz="4200"/>
              <a:t>Goals and Requirements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D7F456B-D0F1-5F58-FAB7-AF5C48FD6720}"/>
              </a:ext>
            </a:extLst>
          </p:cNvPr>
          <p:cNvGraphicFramePr>
            <a:graphicFrameLocks noGrp="1"/>
          </p:cNvGraphicFramePr>
          <p:nvPr>
            <p:ph idx="1"/>
            <p:extLst>
              <p:ext uri="{D42A27DB-BD31-4B8C-83A1-F6EECF244321}">
                <p14:modId xmlns:p14="http://schemas.microsoft.com/office/powerpoint/2010/main" val="290259775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Picture 9">
            <a:hlinkClick r:id="" action="ppaction://media"/>
            <a:extLst>
              <a:ext uri="{FF2B5EF4-FFF2-40B4-BE49-F238E27FC236}">
                <a16:creationId xmlns:a16="http://schemas.microsoft.com/office/drawing/2014/main" id="{3853FF37-8FDE-8BC9-D0AC-928B6A0CA93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906000" y="5143500"/>
            <a:ext cx="2285999" cy="1714500"/>
          </a:xfrm>
          <a:prstGeom prst="rect">
            <a:avLst/>
          </a:prstGeom>
        </p:spPr>
      </p:pic>
      <p:pic>
        <p:nvPicPr>
          <p:cNvPr id="26" name="Video 25">
            <a:hlinkClick r:id="" action="ppaction://media"/>
            <a:extLst>
              <a:ext uri="{FF2B5EF4-FFF2-40B4-BE49-F238E27FC236}">
                <a16:creationId xmlns:a16="http://schemas.microsoft.com/office/drawing/2014/main" id="{D88434FD-5409-0636-0A8E-4CE12FDF9F6F}"/>
              </a:ext>
            </a:extLst>
          </p:cNvPr>
          <p:cNvPicPr>
            <a:picLocks noChangeAspect="1"/>
          </p:cNvPicPr>
          <p:nvPr>
            <a:videoFile r:link="rId4"/>
            <p:extLst>
              <p:ext uri="{DAA4B4D4-6D71-4841-9C94-3DE7FCFB9230}">
                <p14:media xmlns:p14="http://schemas.microsoft.com/office/powerpoint/2010/main" r:embed="rId3"/>
              </p:ext>
              <p:ext uri="{42D2F446-02D8-4167-A562-619A0277C38B}">
                <p15:isNarration xmlns:p15="http://schemas.microsoft.com/office/powerpoint/2012/main" val="1"/>
              </p:ext>
            </p:extLst>
          </p:nvPr>
        </p:nvPicPr>
        <p:blipFill>
          <a:blip r:embed="rId13"/>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1291453"/>
      </p:ext>
    </p:extLst>
  </p:cSld>
  <p:clrMapOvr>
    <a:masterClrMapping/>
  </p:clrMapOvr>
  <mc:AlternateContent xmlns:mc="http://schemas.openxmlformats.org/markup-compatibility/2006">
    <mc:Choice xmlns:p14="http://schemas.microsoft.com/office/powerpoint/2010/main" Requires="p14">
      <p:transition spd="slow" p14:dur="2000" advTm="123913"/>
    </mc:Choice>
    <mc:Fallback>
      <p:transition spd="slow" advTm="123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969B7-B672-6B29-8937-F750BBC197D5}"/>
              </a:ext>
            </a:extLst>
          </p:cNvPr>
          <p:cNvSpPr>
            <a:spLocks noGrp="1"/>
          </p:cNvSpPr>
          <p:nvPr>
            <p:ph type="title"/>
          </p:nvPr>
        </p:nvSpPr>
        <p:spPr>
          <a:xfrm>
            <a:off x="635000" y="640823"/>
            <a:ext cx="3418659" cy="5583148"/>
          </a:xfrm>
        </p:spPr>
        <p:txBody>
          <a:bodyPr anchor="ctr">
            <a:normAutofit/>
          </a:bodyPr>
          <a:lstStyle/>
          <a:p>
            <a:r>
              <a:rPr lang="en-US" sz="5400"/>
              <a:t>Evaluation Plan</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137752F-0BF1-AA31-0041-A9392EDF37FC}"/>
              </a:ext>
            </a:extLst>
          </p:cNvPr>
          <p:cNvGraphicFramePr>
            <a:graphicFrameLocks noGrp="1"/>
          </p:cNvGraphicFramePr>
          <p:nvPr>
            <p:ph idx="1"/>
            <p:extLst>
              <p:ext uri="{D42A27DB-BD31-4B8C-83A1-F6EECF244321}">
                <p14:modId xmlns:p14="http://schemas.microsoft.com/office/powerpoint/2010/main" val="150744177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a:hlinkClick r:id="" action="ppaction://media"/>
            <a:extLst>
              <a:ext uri="{FF2B5EF4-FFF2-40B4-BE49-F238E27FC236}">
                <a16:creationId xmlns:a16="http://schemas.microsoft.com/office/drawing/2014/main" id="{6EA43294-BA00-D0CE-7A3C-13AEB85FDEE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906000" y="5143500"/>
            <a:ext cx="2285999" cy="1714500"/>
          </a:xfrm>
          <a:prstGeom prst="rect">
            <a:avLst/>
          </a:prstGeom>
        </p:spPr>
      </p:pic>
      <p:pic>
        <p:nvPicPr>
          <p:cNvPr id="7" name="Video 6">
            <a:hlinkClick r:id="" action="ppaction://media"/>
            <a:extLst>
              <a:ext uri="{FF2B5EF4-FFF2-40B4-BE49-F238E27FC236}">
                <a16:creationId xmlns:a16="http://schemas.microsoft.com/office/drawing/2014/main" id="{11392166-C47A-4878-6868-4E78DEDDD7A1}"/>
              </a:ext>
            </a:extLst>
          </p:cNvPr>
          <p:cNvPicPr>
            <a:picLocks noChangeAspect="1"/>
          </p:cNvPicPr>
          <p:nvPr>
            <a:videoFile r:link="rId4"/>
            <p:extLst>
              <p:ext uri="{DAA4B4D4-6D71-4841-9C94-3DE7FCFB9230}">
                <p14:media xmlns:p14="http://schemas.microsoft.com/office/powerpoint/2010/main" r:embed="rId3"/>
              </p:ext>
              <p:ext uri="{42D2F446-02D8-4167-A562-619A0277C38B}">
                <p15:isNarration xmlns:p15="http://schemas.microsoft.com/office/powerpoint/2012/main" val="1"/>
              </p:ext>
            </p:extLst>
          </p:nvPr>
        </p:nvPicPr>
        <p:blipFill>
          <a:blip r:embed="rId13"/>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9465248"/>
      </p:ext>
    </p:extLst>
  </p:cSld>
  <p:clrMapOvr>
    <a:masterClrMapping/>
  </p:clrMapOvr>
  <mc:AlternateContent xmlns:mc="http://schemas.openxmlformats.org/markup-compatibility/2006">
    <mc:Choice xmlns:p14="http://schemas.microsoft.com/office/powerpoint/2010/main" Requires="p14">
      <p:transition spd="slow" p14:dur="2000" advTm="84279"/>
    </mc:Choice>
    <mc:Fallback>
      <p:transition spd="slow" advTm="84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166237-29A6-1CA2-5F5A-9BCEDB103A2D}"/>
              </a:ext>
            </a:extLst>
          </p:cNvPr>
          <p:cNvSpPr>
            <a:spLocks noGrp="1"/>
          </p:cNvSpPr>
          <p:nvPr>
            <p:ph type="title"/>
          </p:nvPr>
        </p:nvSpPr>
        <p:spPr>
          <a:xfrm>
            <a:off x="838200" y="365125"/>
            <a:ext cx="10515600" cy="1325563"/>
          </a:xfrm>
        </p:spPr>
        <p:txBody>
          <a:bodyPr>
            <a:normAutofit/>
          </a:bodyPr>
          <a:lstStyle/>
          <a:p>
            <a:r>
              <a:rPr lang="en-US" sz="5400"/>
              <a:t>Evaluation Rationale</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E1BB73A-6B08-4997-BEFA-0CB6CA3CB4F3}"/>
              </a:ext>
            </a:extLst>
          </p:cNvPr>
          <p:cNvGraphicFramePr>
            <a:graphicFrameLocks noGrp="1"/>
          </p:cNvGraphicFramePr>
          <p:nvPr>
            <p:ph idx="1"/>
            <p:extLst>
              <p:ext uri="{D42A27DB-BD31-4B8C-83A1-F6EECF244321}">
                <p14:modId xmlns:p14="http://schemas.microsoft.com/office/powerpoint/2010/main" val="271883037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Video 7">
            <a:hlinkClick r:id="" action="ppaction://media"/>
            <a:extLst>
              <a:ext uri="{FF2B5EF4-FFF2-40B4-BE49-F238E27FC236}">
                <a16:creationId xmlns:a16="http://schemas.microsoft.com/office/drawing/2014/main" id="{5C7608AC-663B-7D7D-7FF1-6785313E80B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2560614"/>
      </p:ext>
    </p:extLst>
  </p:cSld>
  <p:clrMapOvr>
    <a:masterClrMapping/>
  </p:clrMapOvr>
  <mc:AlternateContent xmlns:mc="http://schemas.openxmlformats.org/markup-compatibility/2006">
    <mc:Choice xmlns:p14="http://schemas.microsoft.com/office/powerpoint/2010/main" Requires="p14">
      <p:transition spd="slow" p14:dur="2000" advTm="82312"/>
    </mc:Choice>
    <mc:Fallback>
      <p:transition spd="slow" advTm="82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723EE-D8EE-C886-CD04-E32EA20D8723}"/>
              </a:ext>
            </a:extLst>
          </p:cNvPr>
          <p:cNvSpPr>
            <a:spLocks noGrp="1"/>
          </p:cNvSpPr>
          <p:nvPr>
            <p:ph type="title"/>
          </p:nvPr>
        </p:nvSpPr>
        <p:spPr>
          <a:xfrm>
            <a:off x="838200" y="365125"/>
            <a:ext cx="10515600" cy="1325563"/>
          </a:xfrm>
        </p:spPr>
        <p:txBody>
          <a:bodyPr>
            <a:normAutofit/>
          </a:bodyPr>
          <a:lstStyle/>
          <a:p>
            <a:r>
              <a:rPr lang="en-US" sz="5400"/>
              <a:t>Test Plan</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D599A4A-21B8-8C88-CB7D-6570F3948E4C}"/>
              </a:ext>
            </a:extLst>
          </p:cNvPr>
          <p:cNvGraphicFramePr>
            <a:graphicFrameLocks noGrp="1"/>
          </p:cNvGraphicFramePr>
          <p:nvPr>
            <p:ph idx="1"/>
            <p:extLst>
              <p:ext uri="{D42A27DB-BD31-4B8C-83A1-F6EECF244321}">
                <p14:modId xmlns:p14="http://schemas.microsoft.com/office/powerpoint/2010/main" val="671400117"/>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Video 3">
            <a:hlinkClick r:id="" action="ppaction://media"/>
            <a:extLst>
              <a:ext uri="{FF2B5EF4-FFF2-40B4-BE49-F238E27FC236}">
                <a16:creationId xmlns:a16="http://schemas.microsoft.com/office/drawing/2014/main" id="{A6A5CCDD-AA10-491D-BF69-32CBA2275D2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57995705"/>
      </p:ext>
    </p:extLst>
  </p:cSld>
  <p:clrMapOvr>
    <a:masterClrMapping/>
  </p:clrMapOvr>
  <mc:AlternateContent xmlns:mc="http://schemas.openxmlformats.org/markup-compatibility/2006">
    <mc:Choice xmlns:p14="http://schemas.microsoft.com/office/powerpoint/2010/main" Requires="p14">
      <p:transition spd="slow" p14:dur="2000" advTm="154399"/>
    </mc:Choice>
    <mc:Fallback>
      <p:transition spd="slow" advTm="154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24234A-EE36-3EF6-217E-6BEF95D22523}"/>
              </a:ext>
            </a:extLst>
          </p:cNvPr>
          <p:cNvSpPr>
            <a:spLocks noGrp="1"/>
          </p:cNvSpPr>
          <p:nvPr>
            <p:ph type="title"/>
          </p:nvPr>
        </p:nvSpPr>
        <p:spPr>
          <a:xfrm>
            <a:off x="640080" y="325369"/>
            <a:ext cx="4368602" cy="1956841"/>
          </a:xfrm>
        </p:spPr>
        <p:txBody>
          <a:bodyPr anchor="b">
            <a:normAutofit/>
          </a:bodyPr>
          <a:lstStyle/>
          <a:p>
            <a:r>
              <a:rPr lang="en-US" sz="5400"/>
              <a:t>Lessons Learned</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A4289A-4A7E-5462-342C-FD4E585EEBBC}"/>
              </a:ext>
            </a:extLst>
          </p:cNvPr>
          <p:cNvSpPr>
            <a:spLocks noGrp="1"/>
          </p:cNvSpPr>
          <p:nvPr>
            <p:ph idx="1"/>
          </p:nvPr>
        </p:nvSpPr>
        <p:spPr>
          <a:xfrm>
            <a:off x="640080" y="2872899"/>
            <a:ext cx="4243589" cy="3320668"/>
          </a:xfrm>
        </p:spPr>
        <p:txBody>
          <a:bodyPr>
            <a:normAutofit/>
          </a:bodyPr>
          <a:lstStyle/>
          <a:p>
            <a:r>
              <a:rPr lang="en-US" sz="2200"/>
              <a:t>React</a:t>
            </a:r>
          </a:p>
          <a:p>
            <a:r>
              <a:rPr lang="en-US" sz="2200"/>
              <a:t>Development Process</a:t>
            </a:r>
          </a:p>
          <a:p>
            <a:pPr lvl="1"/>
            <a:r>
              <a:rPr lang="en-US" sz="2200"/>
              <a:t>Assess Goals</a:t>
            </a:r>
          </a:p>
          <a:p>
            <a:pPr lvl="1"/>
            <a:r>
              <a:rPr lang="en-US" sz="2200"/>
              <a:t>Establish Requirements</a:t>
            </a:r>
          </a:p>
          <a:p>
            <a:pPr lvl="1"/>
            <a:r>
              <a:rPr lang="en-US" sz="2200"/>
              <a:t>Develop</a:t>
            </a:r>
          </a:p>
          <a:p>
            <a:pPr lvl="1"/>
            <a:r>
              <a:rPr lang="en-US" sz="2200"/>
              <a:t>Evaluation Plan</a:t>
            </a:r>
          </a:p>
          <a:p>
            <a:pPr lvl="1"/>
            <a:r>
              <a:rPr lang="en-US" sz="2200"/>
              <a:t>Testing</a:t>
            </a:r>
          </a:p>
        </p:txBody>
      </p:sp>
      <p:pic>
        <p:nvPicPr>
          <p:cNvPr id="5" name="Picture 4" descr="People working on ideas">
            <a:extLst>
              <a:ext uri="{FF2B5EF4-FFF2-40B4-BE49-F238E27FC236}">
                <a16:creationId xmlns:a16="http://schemas.microsoft.com/office/drawing/2014/main" id="{01C557C2-BEE3-9E1F-BB76-2DCD0F83E87D}"/>
              </a:ext>
            </a:extLst>
          </p:cNvPr>
          <p:cNvPicPr>
            <a:picLocks noChangeAspect="1"/>
          </p:cNvPicPr>
          <p:nvPr/>
        </p:nvPicPr>
        <p:blipFill rotWithShape="1">
          <a:blip r:embed="rId5"/>
          <a:srcRect l="13165" r="2113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6" name="Video 5">
            <a:hlinkClick r:id="" action="ppaction://media"/>
            <a:extLst>
              <a:ext uri="{FF2B5EF4-FFF2-40B4-BE49-F238E27FC236}">
                <a16:creationId xmlns:a16="http://schemas.microsoft.com/office/drawing/2014/main" id="{30701552-B508-B5BB-BE72-DD786CAF928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4462412"/>
      </p:ext>
    </p:extLst>
  </p:cSld>
  <p:clrMapOvr>
    <a:masterClrMapping/>
  </p:clrMapOvr>
  <mc:AlternateContent xmlns:mc="http://schemas.openxmlformats.org/markup-compatibility/2006">
    <mc:Choice xmlns:p14="http://schemas.microsoft.com/office/powerpoint/2010/main" Requires="p14">
      <p:transition spd="slow" p14:dur="2000" advTm="75606"/>
    </mc:Choice>
    <mc:Fallback>
      <p:transition spd="slow" advTm="75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1165</Words>
  <Application>Microsoft Office PowerPoint</Application>
  <PresentationFormat>Widescreen</PresentationFormat>
  <Paragraphs>53</Paragraphs>
  <Slides>6</Slides>
  <Notes>6</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Prometheus Website</vt:lpstr>
      <vt:lpstr>Goals and Requirements</vt:lpstr>
      <vt:lpstr>Evaluation Plan</vt:lpstr>
      <vt:lpstr>Evaluation Rationale</vt:lpstr>
      <vt:lpstr>Test Plan</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Prometheus Website</dc:title>
  <dc:creator>Ricardo Harris</dc:creator>
  <cp:lastModifiedBy>Ricardo Harris</cp:lastModifiedBy>
  <cp:revision>2</cp:revision>
  <dcterms:created xsi:type="dcterms:W3CDTF">2023-08-05T04:56:49Z</dcterms:created>
  <dcterms:modified xsi:type="dcterms:W3CDTF">2023-08-06T01:46:02Z</dcterms:modified>
</cp:coreProperties>
</file>